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sldIdLst>
    <p:sldId id="273" r:id="rId2"/>
    <p:sldId id="258" r:id="rId3"/>
    <p:sldId id="261" r:id="rId4"/>
    <p:sldId id="262" r:id="rId5"/>
    <p:sldId id="265" r:id="rId6"/>
    <p:sldId id="266" r:id="rId7"/>
    <p:sldId id="274" r:id="rId8"/>
    <p:sldId id="267" r:id="rId9"/>
    <p:sldId id="268" r:id="rId10"/>
    <p:sldId id="269" r:id="rId11"/>
    <p:sldId id="271" r:id="rId12"/>
    <p:sldId id="272" r:id="rId13"/>
    <p:sldId id="275" r:id="rId14"/>
    <p:sldId id="257" r:id="rId15"/>
  </p:sldIdLst>
  <p:sldSz cx="12192000" cy="6858000"/>
  <p:notesSz cx="6858000" cy="9144000"/>
  <p:embeddedFontLst>
    <p:embeddedFont>
      <p:font typeface="Bookman Old Style" panose="02050604050505020204" pitchFamily="18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entury Gothic" panose="020B0502020202020204" pitchFamily="34" charset="0"/>
      <p:regular r:id="rId25"/>
      <p:bold r:id="rId26"/>
      <p:italic r:id="rId27"/>
      <p:boldItalic r:id="rId28"/>
    </p:embeddedFont>
    <p:embeddedFont>
      <p:font typeface="Dubai" panose="020B0503030403030204" pitchFamily="34" charset="-78"/>
      <p:regular r:id="rId29"/>
      <p:bold r:id="rId30"/>
    </p:embeddedFont>
    <p:embeddedFont>
      <p:font typeface="Dubai Medium" panose="020B0603030403030204" pitchFamily="34" charset="-78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5B9BD5"/>
    <a:srgbClr val="4472C4"/>
    <a:srgbClr val="B4C7F9"/>
    <a:srgbClr val="E1F1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53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2B5338-16D1-47DD-8F79-2DAFEF0D187D}" type="doc">
      <dgm:prSet loTypeId="urn:microsoft.com/office/officeart/2005/8/layout/b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EA3D4A05-3B13-449B-8E24-15DCC4BF0D01}">
      <dgm:prSet phldrT="[Text]"/>
      <dgm:spPr/>
      <dgm:t>
        <a:bodyPr/>
        <a:lstStyle/>
        <a:p>
          <a:r>
            <a:rPr lang="en-US" dirty="0"/>
            <a:t>Description</a:t>
          </a:r>
        </a:p>
      </dgm:t>
    </dgm:pt>
    <dgm:pt modelId="{0F6907F3-E6DA-4425-8D98-8FC338A41D17}" type="parTrans" cxnId="{F165D012-D141-414E-9456-3B87B6698074}">
      <dgm:prSet/>
      <dgm:spPr/>
      <dgm:t>
        <a:bodyPr/>
        <a:lstStyle/>
        <a:p>
          <a:endParaRPr lang="en-US"/>
        </a:p>
      </dgm:t>
    </dgm:pt>
    <dgm:pt modelId="{BEF1C466-D06B-43D9-8535-3DE5B4F7CA78}" type="sibTrans" cxnId="{F165D012-D141-414E-9456-3B87B6698074}">
      <dgm:prSet/>
      <dgm:spPr/>
      <dgm:t>
        <a:bodyPr/>
        <a:lstStyle/>
        <a:p>
          <a:endParaRPr lang="en-US"/>
        </a:p>
      </dgm:t>
    </dgm:pt>
    <dgm:pt modelId="{F8033209-3405-4F59-A855-F7EF8971D9EA}">
      <dgm:prSet phldrT="[Text]"/>
      <dgm:spPr/>
      <dgm:t>
        <a:bodyPr/>
        <a:lstStyle/>
        <a:p>
          <a:r>
            <a:rPr lang="en-US" dirty="0"/>
            <a:t>Schedule</a:t>
          </a:r>
        </a:p>
      </dgm:t>
    </dgm:pt>
    <dgm:pt modelId="{7E5921FE-612A-404B-AC2A-71EB47342159}" type="parTrans" cxnId="{8936AB6A-40DB-418A-958C-1D632804E6E8}">
      <dgm:prSet/>
      <dgm:spPr/>
      <dgm:t>
        <a:bodyPr/>
        <a:lstStyle/>
        <a:p>
          <a:endParaRPr lang="en-US"/>
        </a:p>
      </dgm:t>
    </dgm:pt>
    <dgm:pt modelId="{EA6CA362-FCA3-4FF3-97CA-F08DE6ADA018}" type="sibTrans" cxnId="{8936AB6A-40DB-418A-958C-1D632804E6E8}">
      <dgm:prSet/>
      <dgm:spPr/>
      <dgm:t>
        <a:bodyPr/>
        <a:lstStyle/>
        <a:p>
          <a:endParaRPr lang="en-US"/>
        </a:p>
      </dgm:t>
    </dgm:pt>
    <dgm:pt modelId="{37832F9A-BC55-4925-BA40-211005C761A3}">
      <dgm:prSet phldrT="[Text]"/>
      <dgm:spPr/>
      <dgm:t>
        <a:bodyPr/>
        <a:lstStyle/>
        <a:p>
          <a:r>
            <a:rPr lang="en-US" dirty="0"/>
            <a:t>Costs</a:t>
          </a:r>
        </a:p>
      </dgm:t>
    </dgm:pt>
    <dgm:pt modelId="{EBD297AD-E3D2-49AD-B743-B8D0B3F9FF11}" type="parTrans" cxnId="{78EC7A09-C750-4F4A-9A31-7376C12E8D3A}">
      <dgm:prSet/>
      <dgm:spPr/>
      <dgm:t>
        <a:bodyPr/>
        <a:lstStyle/>
        <a:p>
          <a:endParaRPr lang="en-US"/>
        </a:p>
      </dgm:t>
    </dgm:pt>
    <dgm:pt modelId="{DA5ED928-92B1-4101-94FF-FB4F1B9CB9AB}" type="sibTrans" cxnId="{78EC7A09-C750-4F4A-9A31-7376C12E8D3A}">
      <dgm:prSet/>
      <dgm:spPr/>
      <dgm:t>
        <a:bodyPr/>
        <a:lstStyle/>
        <a:p>
          <a:endParaRPr lang="en-US"/>
        </a:p>
      </dgm:t>
    </dgm:pt>
    <dgm:pt modelId="{CD5FC7A0-CFBA-443A-A90A-D20ADEAEA8B6}">
      <dgm:prSet/>
      <dgm:spPr/>
      <dgm:t>
        <a:bodyPr/>
        <a:lstStyle/>
        <a:p>
          <a:r>
            <a:rPr lang="en-US" dirty="0"/>
            <a:t>Risks</a:t>
          </a:r>
        </a:p>
      </dgm:t>
    </dgm:pt>
    <dgm:pt modelId="{5FF2B597-9BDD-454D-9345-49EF2EA55F30}" type="parTrans" cxnId="{A01CD212-055A-4EFB-88ED-EF0B63AEFF6B}">
      <dgm:prSet/>
      <dgm:spPr/>
      <dgm:t>
        <a:bodyPr/>
        <a:lstStyle/>
        <a:p>
          <a:endParaRPr lang="en-US"/>
        </a:p>
      </dgm:t>
    </dgm:pt>
    <dgm:pt modelId="{B4554841-6CEE-435C-B31A-7C0E577770E4}" type="sibTrans" cxnId="{A01CD212-055A-4EFB-88ED-EF0B63AEFF6B}">
      <dgm:prSet/>
      <dgm:spPr/>
      <dgm:t>
        <a:bodyPr/>
        <a:lstStyle/>
        <a:p>
          <a:endParaRPr lang="en-US"/>
        </a:p>
      </dgm:t>
    </dgm:pt>
    <dgm:pt modelId="{DF19D352-1049-4C7D-89B1-4A4EDFAB6157}">
      <dgm:prSet custT="1"/>
      <dgm:spPr/>
      <dgm:t>
        <a:bodyPr/>
        <a:lstStyle/>
        <a:p>
          <a:pPr marL="0" indent="0" algn="ctr">
            <a:buNone/>
            <a:tabLst/>
          </a:pPr>
          <a:r>
            <a:rPr lang="en-US" altLang="en-US" sz="1400" i="1" dirty="0">
              <a:latin typeface="+mn-lt"/>
            </a:rPr>
            <a:t>High level business objective to be described here</a:t>
          </a:r>
          <a:endParaRPr lang="en-US" sz="1400" i="1" dirty="0">
            <a:latin typeface="+mn-lt"/>
          </a:endParaRPr>
        </a:p>
      </dgm:t>
    </dgm:pt>
    <dgm:pt modelId="{2B021265-B5A9-498C-974D-91633351290C}" type="parTrans" cxnId="{1539B87D-B9A4-4AD3-A8B9-19841A734DF7}">
      <dgm:prSet/>
      <dgm:spPr/>
      <dgm:t>
        <a:bodyPr/>
        <a:lstStyle/>
        <a:p>
          <a:endParaRPr lang="en-US"/>
        </a:p>
      </dgm:t>
    </dgm:pt>
    <dgm:pt modelId="{BA7CC7AD-473A-4D92-BEAD-C509D60C80D5}" type="sibTrans" cxnId="{1539B87D-B9A4-4AD3-A8B9-19841A734DF7}">
      <dgm:prSet/>
      <dgm:spPr/>
      <dgm:t>
        <a:bodyPr/>
        <a:lstStyle/>
        <a:p>
          <a:endParaRPr lang="en-US"/>
        </a:p>
      </dgm:t>
    </dgm:pt>
    <dgm:pt modelId="{81C1AF9E-911D-406E-AE3A-3E07885EB04F}">
      <dgm:prSet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7780" tIns="53340" rIns="17780" bIns="17780" numCol="1" spcCol="1270" anchor="t" anchorCtr="0"/>
        <a:lstStyle/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/>
          </a:pPr>
          <a:r>
            <a:rPr lang="en-US" altLang="en-US" sz="1400" i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Dubai"/>
              <a:ea typeface="+mn-ea"/>
              <a:cs typeface="+mn-cs"/>
            </a:rPr>
            <a:t>Current phase: xxx</a:t>
          </a:r>
          <a:endParaRPr lang="en-US" sz="1400" i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Dubai"/>
            <a:ea typeface="+mn-ea"/>
            <a:cs typeface="+mn-cs"/>
          </a:endParaRPr>
        </a:p>
      </dgm:t>
    </dgm:pt>
    <dgm:pt modelId="{437A50E7-64D3-4255-B421-E1DADC0C0B12}" type="parTrans" cxnId="{0E679C8A-4E14-4A98-8240-0F6B4A044B30}">
      <dgm:prSet/>
      <dgm:spPr/>
      <dgm:t>
        <a:bodyPr/>
        <a:lstStyle/>
        <a:p>
          <a:endParaRPr lang="en-US"/>
        </a:p>
      </dgm:t>
    </dgm:pt>
    <dgm:pt modelId="{B4D8C077-67D5-41E5-90B5-6B58FBA9FCA0}" type="sibTrans" cxnId="{0E679C8A-4E14-4A98-8240-0F6B4A044B30}">
      <dgm:prSet/>
      <dgm:spPr/>
      <dgm:t>
        <a:bodyPr/>
        <a:lstStyle/>
        <a:p>
          <a:endParaRPr lang="en-US"/>
        </a:p>
      </dgm:t>
    </dgm:pt>
    <dgm:pt modelId="{2049B2AD-FA3D-4F7A-8373-0F63363FE3EE}">
      <dgm:prSet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7780" tIns="53340" rIns="17780" bIns="17780" numCol="1" spcCol="1270" anchor="t" anchorCtr="0"/>
        <a:lstStyle/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/>
          </a:pPr>
          <a:r>
            <a:rPr lang="en-US" sz="1400" i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Dubai"/>
              <a:ea typeface="+mn-ea"/>
              <a:cs typeface="+mn-cs"/>
            </a:rPr>
            <a:t>Project status: xxx</a:t>
          </a:r>
        </a:p>
      </dgm:t>
    </dgm:pt>
    <dgm:pt modelId="{BD4FF8B6-C433-471D-BBBF-4F9898D0C717}" type="parTrans" cxnId="{09D38215-3D4B-4B90-BC06-816C63CBAD37}">
      <dgm:prSet/>
      <dgm:spPr/>
      <dgm:t>
        <a:bodyPr/>
        <a:lstStyle/>
        <a:p>
          <a:endParaRPr lang="en-US"/>
        </a:p>
      </dgm:t>
    </dgm:pt>
    <dgm:pt modelId="{4A54CBD3-F65C-4BF1-BE40-BF8F24A10D4C}" type="sibTrans" cxnId="{09D38215-3D4B-4B90-BC06-816C63CBAD37}">
      <dgm:prSet/>
      <dgm:spPr/>
      <dgm:t>
        <a:bodyPr/>
        <a:lstStyle/>
        <a:p>
          <a:endParaRPr lang="en-US"/>
        </a:p>
      </dgm:t>
    </dgm:pt>
    <dgm:pt modelId="{EEEB39A8-4419-4C8C-9E50-84EF7109C361}">
      <dgm:prSet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7780" tIns="53340" rIns="17780" bIns="17780" numCol="1" spcCol="1270" anchor="t" anchorCtr="0"/>
        <a:lstStyle/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/>
          </a:pPr>
          <a:r>
            <a:rPr lang="en-US" sz="1400" i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Dubai"/>
              <a:ea typeface="+mn-ea"/>
              <a:cs typeface="+mn-cs"/>
            </a:rPr>
            <a:t>Accomplishments:</a:t>
          </a:r>
        </a:p>
      </dgm:t>
    </dgm:pt>
    <dgm:pt modelId="{1F472EDE-08C1-47AC-BAB1-C018EF3A3F50}" type="parTrans" cxnId="{32A15B3B-BEA1-42F8-BBE2-DA62964FC1C1}">
      <dgm:prSet/>
      <dgm:spPr/>
      <dgm:t>
        <a:bodyPr/>
        <a:lstStyle/>
        <a:p>
          <a:endParaRPr lang="en-US"/>
        </a:p>
      </dgm:t>
    </dgm:pt>
    <dgm:pt modelId="{FDDFAB4C-2140-4F1A-BE43-A929C8C03AA3}" type="sibTrans" cxnId="{32A15B3B-BEA1-42F8-BBE2-DA62964FC1C1}">
      <dgm:prSet/>
      <dgm:spPr/>
      <dgm:t>
        <a:bodyPr/>
        <a:lstStyle/>
        <a:p>
          <a:endParaRPr lang="en-US"/>
        </a:p>
      </dgm:t>
    </dgm:pt>
    <dgm:pt modelId="{E0E9D224-A22E-4070-8782-C581F8F0F1C3}">
      <dgm:prSet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7780" tIns="53340" rIns="17780" bIns="17780" numCol="1" spcCol="1270" anchor="t" anchorCtr="0"/>
        <a:lstStyle/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  <a:tabLst/>
          </a:pPr>
          <a:r>
            <a:rPr lang="en-US" sz="1400" i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Dubai"/>
              <a:ea typeface="+mn-ea"/>
              <a:cs typeface="+mn-cs"/>
            </a:rPr>
            <a:t> xxx</a:t>
          </a:r>
        </a:p>
      </dgm:t>
    </dgm:pt>
    <dgm:pt modelId="{080801C8-AE93-46ED-839D-BDED051E6984}" type="parTrans" cxnId="{57C6813B-C875-40EB-A868-70BD45166EA0}">
      <dgm:prSet/>
      <dgm:spPr/>
      <dgm:t>
        <a:bodyPr/>
        <a:lstStyle/>
        <a:p>
          <a:endParaRPr lang="en-US"/>
        </a:p>
      </dgm:t>
    </dgm:pt>
    <dgm:pt modelId="{F313A9C7-BDFD-4F67-B9E9-E66D7CFC37F3}" type="sibTrans" cxnId="{57C6813B-C875-40EB-A868-70BD45166EA0}">
      <dgm:prSet/>
      <dgm:spPr/>
      <dgm:t>
        <a:bodyPr/>
        <a:lstStyle/>
        <a:p>
          <a:endParaRPr lang="en-US"/>
        </a:p>
      </dgm:t>
    </dgm:pt>
    <dgm:pt modelId="{2B05DA03-F885-4905-B06F-27D002344464}">
      <dgm:prSet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7780" tIns="53340" rIns="17780" bIns="17780" numCol="1" spcCol="1270" anchor="t" anchorCtr="0"/>
        <a:lstStyle/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  <a:tabLst/>
          </a:pPr>
          <a:r>
            <a:rPr lang="en-US" sz="1400" i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Dubai"/>
              <a:ea typeface="+mn-ea"/>
              <a:cs typeface="+mn-cs"/>
            </a:rPr>
            <a:t> xxx</a:t>
          </a:r>
        </a:p>
      </dgm:t>
    </dgm:pt>
    <dgm:pt modelId="{4F28501E-3FF1-4967-AB5F-DC4F563EC9CB}" type="parTrans" cxnId="{D3C66590-1485-4733-B591-A080DFE9229C}">
      <dgm:prSet/>
      <dgm:spPr/>
      <dgm:t>
        <a:bodyPr/>
        <a:lstStyle/>
        <a:p>
          <a:endParaRPr lang="en-US"/>
        </a:p>
      </dgm:t>
    </dgm:pt>
    <dgm:pt modelId="{8A27514D-BB54-4F23-916C-8A3A1AAF4EF1}" type="sibTrans" cxnId="{D3C66590-1485-4733-B591-A080DFE9229C}">
      <dgm:prSet/>
      <dgm:spPr/>
      <dgm:t>
        <a:bodyPr/>
        <a:lstStyle/>
        <a:p>
          <a:endParaRPr lang="en-US"/>
        </a:p>
      </dgm:t>
    </dgm:pt>
    <dgm:pt modelId="{D32F3741-E889-45DD-86FD-BA2502081919}">
      <dgm:prSet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7780" tIns="53340" rIns="17780" bIns="17780" numCol="1" spcCol="1270" anchor="t" anchorCtr="0"/>
        <a:lstStyle/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  <a:tabLst/>
          </a:pPr>
          <a:r>
            <a:rPr lang="en-US" sz="1400" i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Dubai"/>
              <a:ea typeface="+mn-ea"/>
              <a:cs typeface="+mn-cs"/>
            </a:rPr>
            <a:t> xxx</a:t>
          </a:r>
        </a:p>
      </dgm:t>
    </dgm:pt>
    <dgm:pt modelId="{DBA41A06-95F1-4D64-BBDE-0E88D6488071}" type="parTrans" cxnId="{A00DF504-5E54-4952-AA32-1202814D206E}">
      <dgm:prSet/>
      <dgm:spPr/>
      <dgm:t>
        <a:bodyPr/>
        <a:lstStyle/>
        <a:p>
          <a:endParaRPr lang="en-US"/>
        </a:p>
      </dgm:t>
    </dgm:pt>
    <dgm:pt modelId="{AFF0DE97-ABD8-4957-8AA2-5C1045BB1480}" type="sibTrans" cxnId="{A00DF504-5E54-4952-AA32-1202814D206E}">
      <dgm:prSet/>
      <dgm:spPr/>
      <dgm:t>
        <a:bodyPr/>
        <a:lstStyle/>
        <a:p>
          <a:endParaRPr lang="en-US"/>
        </a:p>
      </dgm:t>
    </dgm:pt>
    <dgm:pt modelId="{21334106-C3DD-479A-A5AF-8AB83E46BC09}">
      <dgm:prSet custT="1"/>
      <dgm:spPr/>
      <dgm:t>
        <a:bodyPr/>
        <a:lstStyle/>
        <a:p>
          <a:pPr>
            <a:buNone/>
          </a:pPr>
          <a:r>
            <a:rPr lang="en-US" altLang="en-US" sz="1400" i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Dubai"/>
              <a:ea typeface="+mn-ea"/>
              <a:cs typeface="+mn-cs"/>
            </a:rPr>
            <a:t>Risk 1</a:t>
          </a:r>
          <a:endParaRPr lang="en-US" sz="1400" i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Dubai"/>
            <a:ea typeface="+mn-ea"/>
            <a:cs typeface="+mn-cs"/>
          </a:endParaRPr>
        </a:p>
      </dgm:t>
    </dgm:pt>
    <dgm:pt modelId="{6EB59AD6-B07D-4253-B3A6-CD8391EB9162}" type="parTrans" cxnId="{5BD51AE8-8AE5-41AA-A015-93F51AA454FE}">
      <dgm:prSet/>
      <dgm:spPr/>
      <dgm:t>
        <a:bodyPr/>
        <a:lstStyle/>
        <a:p>
          <a:endParaRPr lang="en-US"/>
        </a:p>
      </dgm:t>
    </dgm:pt>
    <dgm:pt modelId="{53F8A113-29A3-4340-A849-9DDE87419D0C}" type="sibTrans" cxnId="{5BD51AE8-8AE5-41AA-A015-93F51AA454FE}">
      <dgm:prSet/>
      <dgm:spPr/>
      <dgm:t>
        <a:bodyPr/>
        <a:lstStyle/>
        <a:p>
          <a:endParaRPr lang="en-US"/>
        </a:p>
      </dgm:t>
    </dgm:pt>
    <dgm:pt modelId="{AD5A3F6C-D1D3-415D-B0D7-47033590ABCC}">
      <dgm:prSet custT="1"/>
      <dgm:spPr/>
      <dgm:t>
        <a:bodyPr/>
        <a:lstStyle/>
        <a:p>
          <a:pPr>
            <a:buNone/>
          </a:pPr>
          <a:r>
            <a:rPr lang="en-US" sz="1400" i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Dubai"/>
              <a:ea typeface="+mn-ea"/>
              <a:cs typeface="+mn-cs"/>
            </a:rPr>
            <a:t>Risk 2</a:t>
          </a:r>
        </a:p>
      </dgm:t>
    </dgm:pt>
    <dgm:pt modelId="{0F667F9F-0723-4637-85F4-2D9CB183D713}" type="parTrans" cxnId="{D74875C1-5D34-49CD-AFAD-01086EC063D7}">
      <dgm:prSet/>
      <dgm:spPr/>
      <dgm:t>
        <a:bodyPr/>
        <a:lstStyle/>
        <a:p>
          <a:endParaRPr lang="en-US"/>
        </a:p>
      </dgm:t>
    </dgm:pt>
    <dgm:pt modelId="{26A53EBD-4BC4-4BE4-AECD-283AC59ED12A}" type="sibTrans" cxnId="{D74875C1-5D34-49CD-AFAD-01086EC063D7}">
      <dgm:prSet/>
      <dgm:spPr/>
      <dgm:t>
        <a:bodyPr/>
        <a:lstStyle/>
        <a:p>
          <a:endParaRPr lang="en-US"/>
        </a:p>
      </dgm:t>
    </dgm:pt>
    <dgm:pt modelId="{33DCB9BA-0419-4683-9594-2CC7716DF0C6}">
      <dgm:prSet custT="1"/>
      <dgm:spPr/>
      <dgm:t>
        <a:bodyPr/>
        <a:lstStyle/>
        <a:p>
          <a:pPr>
            <a:buNone/>
          </a:pPr>
          <a:r>
            <a:rPr lang="en-US" sz="1400" i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Dubai"/>
              <a:ea typeface="+mn-ea"/>
              <a:cs typeface="+mn-cs"/>
            </a:rPr>
            <a:t>Risk 3</a:t>
          </a:r>
        </a:p>
      </dgm:t>
    </dgm:pt>
    <dgm:pt modelId="{86D4F9AE-2EDB-4B70-928A-D57089428139}" type="parTrans" cxnId="{6D47ED68-A491-4FF4-91FB-481AE355B0A2}">
      <dgm:prSet/>
      <dgm:spPr/>
      <dgm:t>
        <a:bodyPr/>
        <a:lstStyle/>
        <a:p>
          <a:endParaRPr lang="en-US"/>
        </a:p>
      </dgm:t>
    </dgm:pt>
    <dgm:pt modelId="{21D87B03-3652-468F-B6AA-0CE3F25D2CCB}" type="sibTrans" cxnId="{6D47ED68-A491-4FF4-91FB-481AE355B0A2}">
      <dgm:prSet/>
      <dgm:spPr/>
      <dgm:t>
        <a:bodyPr/>
        <a:lstStyle/>
        <a:p>
          <a:endParaRPr lang="en-US"/>
        </a:p>
      </dgm:t>
    </dgm:pt>
    <dgm:pt modelId="{91F5593B-1EA8-465C-850D-975E53D4AF42}" type="pres">
      <dgm:prSet presAssocID="{DF2B5338-16D1-47DD-8F79-2DAFEF0D187D}" presName="diagram" presStyleCnt="0">
        <dgm:presLayoutVars>
          <dgm:dir/>
          <dgm:animLvl val="lvl"/>
          <dgm:resizeHandles val="exact"/>
        </dgm:presLayoutVars>
      </dgm:prSet>
      <dgm:spPr/>
    </dgm:pt>
    <dgm:pt modelId="{8A970850-D57C-41FD-BC9A-3170A516A768}" type="pres">
      <dgm:prSet presAssocID="{EA3D4A05-3B13-449B-8E24-15DCC4BF0D01}" presName="compNode" presStyleCnt="0"/>
      <dgm:spPr/>
    </dgm:pt>
    <dgm:pt modelId="{134A501A-76AC-41F1-8703-634B92FC1438}" type="pres">
      <dgm:prSet presAssocID="{EA3D4A05-3B13-449B-8E24-15DCC4BF0D01}" presName="childRect" presStyleLbl="bgAcc1" presStyleIdx="0" presStyleCnt="4" custScaleY="121460" custLinFactNeighborY="-11296">
        <dgm:presLayoutVars>
          <dgm:bulletEnabled val="1"/>
        </dgm:presLayoutVars>
      </dgm:prSet>
      <dgm:spPr/>
    </dgm:pt>
    <dgm:pt modelId="{75831DC4-B0FE-4C64-8F2D-F9A66088DF26}" type="pres">
      <dgm:prSet presAssocID="{EA3D4A05-3B13-449B-8E24-15DCC4BF0D01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CF7B8874-3E94-4888-A809-A526DE46E9E8}" type="pres">
      <dgm:prSet presAssocID="{EA3D4A05-3B13-449B-8E24-15DCC4BF0D01}" presName="parentRect" presStyleLbl="alignNode1" presStyleIdx="0" presStyleCnt="4"/>
      <dgm:spPr/>
    </dgm:pt>
    <dgm:pt modelId="{91887758-3027-4057-9709-D1390FB8703B}" type="pres">
      <dgm:prSet presAssocID="{EA3D4A05-3B13-449B-8E24-15DCC4BF0D01}" presName="adorn" presStyleLbl="fgAccFollowNode1" presStyleIdx="0" presStyleCnt="4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7A5EC709-D1C5-45A9-81DF-3DDC36D04AF1}" type="pres">
      <dgm:prSet presAssocID="{BEF1C466-D06B-43D9-8535-3DE5B4F7CA78}" presName="sibTrans" presStyleLbl="sibTrans2D1" presStyleIdx="0" presStyleCnt="0"/>
      <dgm:spPr/>
    </dgm:pt>
    <dgm:pt modelId="{A4EAEDFF-84A0-4C42-9EC6-81E50C5F2C96}" type="pres">
      <dgm:prSet presAssocID="{F8033209-3405-4F59-A855-F7EF8971D9EA}" presName="compNode" presStyleCnt="0"/>
      <dgm:spPr/>
    </dgm:pt>
    <dgm:pt modelId="{1239B4C6-3996-4F1A-BDF3-8E443BAAC9AA}" type="pres">
      <dgm:prSet presAssocID="{F8033209-3405-4F59-A855-F7EF8971D9EA}" presName="childRect" presStyleLbl="bgAcc1" presStyleIdx="1" presStyleCnt="4" custScaleY="121460" custLinFactNeighborY="-11296">
        <dgm:presLayoutVars>
          <dgm:bulletEnabled val="1"/>
        </dgm:presLayoutVars>
      </dgm:prSet>
      <dgm:spPr>
        <a:xfrm>
          <a:off x="2899711" y="1105089"/>
          <a:ext cx="2474063" cy="1846835"/>
        </a:xfrm>
        <a:prstGeom prst="round2SameRect">
          <a:avLst>
            <a:gd name="adj1" fmla="val 8000"/>
            <a:gd name="adj2" fmla="val 0"/>
          </a:avLst>
        </a:prstGeom>
      </dgm:spPr>
    </dgm:pt>
    <dgm:pt modelId="{A8170F15-A6EF-4257-B4CB-EB4B679A7D53}" type="pres">
      <dgm:prSet presAssocID="{F8033209-3405-4F59-A855-F7EF8971D9EA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A41D1A52-3806-450F-BE36-AF60FFA2D7B4}" type="pres">
      <dgm:prSet presAssocID="{F8033209-3405-4F59-A855-F7EF8971D9EA}" presName="parentRect" presStyleLbl="alignNode1" presStyleIdx="1" presStyleCnt="4"/>
      <dgm:spPr/>
    </dgm:pt>
    <dgm:pt modelId="{F48D90DC-2FFA-4C55-9C58-01EAC326733A}" type="pres">
      <dgm:prSet presAssocID="{F8033209-3405-4F59-A855-F7EF8971D9EA}" presName="adorn" presStyleLbl="fgAccFollowNode1" presStyleIdx="1" presStyleCnt="4"/>
      <dgm:spPr>
        <a:blipFill rotWithShape="1"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BB4E45BE-20D1-4D11-ABC5-55E7B5BAF17D}" type="pres">
      <dgm:prSet presAssocID="{EA6CA362-FCA3-4FF3-97CA-F08DE6ADA018}" presName="sibTrans" presStyleLbl="sibTrans2D1" presStyleIdx="0" presStyleCnt="0"/>
      <dgm:spPr/>
    </dgm:pt>
    <dgm:pt modelId="{EA45FFF0-D275-4A53-8B66-FD101E57EB0B}" type="pres">
      <dgm:prSet presAssocID="{37832F9A-BC55-4925-BA40-211005C761A3}" presName="compNode" presStyleCnt="0"/>
      <dgm:spPr/>
    </dgm:pt>
    <dgm:pt modelId="{05859EBC-CA47-4E37-8E4D-0A5048A7A693}" type="pres">
      <dgm:prSet presAssocID="{37832F9A-BC55-4925-BA40-211005C761A3}" presName="childRect" presStyleLbl="bgAcc1" presStyleIdx="2" presStyleCnt="4" custScaleY="121460" custLinFactNeighborY="-11296">
        <dgm:presLayoutVars>
          <dgm:bulletEnabled val="1"/>
        </dgm:presLayoutVars>
      </dgm:prSet>
      <dgm:spPr/>
    </dgm:pt>
    <dgm:pt modelId="{9F22BC8C-B2ED-45A6-A829-2191A48D4346}" type="pres">
      <dgm:prSet presAssocID="{37832F9A-BC55-4925-BA40-211005C761A3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18523803-DA0D-4057-9915-3CA016EDB709}" type="pres">
      <dgm:prSet presAssocID="{37832F9A-BC55-4925-BA40-211005C761A3}" presName="parentRect" presStyleLbl="alignNode1" presStyleIdx="2" presStyleCnt="4"/>
      <dgm:spPr/>
    </dgm:pt>
    <dgm:pt modelId="{4685C367-41C1-4314-A8CF-51E6869DCECE}" type="pres">
      <dgm:prSet presAssocID="{37832F9A-BC55-4925-BA40-211005C761A3}" presName="adorn" presStyleLbl="fgAccFollowNode1" presStyleIdx="2" presStyleCnt="4"/>
      <dgm:spPr>
        <a:blipFill rotWithShape="1"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0B99F299-AD75-45D2-82DF-276B2E105937}" type="pres">
      <dgm:prSet presAssocID="{DA5ED928-92B1-4101-94FF-FB4F1B9CB9AB}" presName="sibTrans" presStyleLbl="sibTrans2D1" presStyleIdx="0" presStyleCnt="0"/>
      <dgm:spPr/>
    </dgm:pt>
    <dgm:pt modelId="{A5D05DA3-6364-4C5F-8762-028C3C41D951}" type="pres">
      <dgm:prSet presAssocID="{CD5FC7A0-CFBA-443A-A90A-D20ADEAEA8B6}" presName="compNode" presStyleCnt="0"/>
      <dgm:spPr/>
    </dgm:pt>
    <dgm:pt modelId="{5B30C7E7-5942-47D7-B1DD-39C036879E8C}" type="pres">
      <dgm:prSet presAssocID="{CD5FC7A0-CFBA-443A-A90A-D20ADEAEA8B6}" presName="childRect" presStyleLbl="bgAcc1" presStyleIdx="3" presStyleCnt="4" custScaleY="121460" custLinFactNeighborY="-11296">
        <dgm:presLayoutVars>
          <dgm:bulletEnabled val="1"/>
        </dgm:presLayoutVars>
      </dgm:prSet>
      <dgm:spPr/>
    </dgm:pt>
    <dgm:pt modelId="{1576B61B-6D35-4BC6-8646-7F62280760A9}" type="pres">
      <dgm:prSet presAssocID="{CD5FC7A0-CFBA-443A-A90A-D20ADEAEA8B6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F8AEEDF0-84BD-484B-9FC6-C4AD92BC1CEE}" type="pres">
      <dgm:prSet presAssocID="{CD5FC7A0-CFBA-443A-A90A-D20ADEAEA8B6}" presName="parentRect" presStyleLbl="alignNode1" presStyleIdx="3" presStyleCnt="4"/>
      <dgm:spPr/>
    </dgm:pt>
    <dgm:pt modelId="{AB5532E0-8735-4C1D-8B73-F3618ADC58A3}" type="pres">
      <dgm:prSet presAssocID="{CD5FC7A0-CFBA-443A-A90A-D20ADEAEA8B6}" presName="adorn" presStyleLbl="fgAccFollowNode1" presStyleIdx="3" presStyleCnt="4"/>
      <dgm:spPr>
        <a:blipFill rotWithShape="1">
          <a:blip xmlns:r="http://schemas.openxmlformats.org/officeDocument/2006/relationships" r:embed="rId4"/>
          <a:srcRect/>
          <a:stretch>
            <a:fillRect/>
          </a:stretch>
        </a:blipFill>
      </dgm:spPr>
    </dgm:pt>
  </dgm:ptLst>
  <dgm:cxnLst>
    <dgm:cxn modelId="{EA25F404-8DF9-43E1-B9C5-4BBD9C422D23}" type="presOf" srcId="{D32F3741-E889-45DD-86FD-BA2502081919}" destId="{1239B4C6-3996-4F1A-BDF3-8E443BAAC9AA}" srcOrd="0" destOrd="5" presId="urn:microsoft.com/office/officeart/2005/8/layout/bList2"/>
    <dgm:cxn modelId="{A00DF504-5E54-4952-AA32-1202814D206E}" srcId="{F8033209-3405-4F59-A855-F7EF8971D9EA}" destId="{D32F3741-E889-45DD-86FD-BA2502081919}" srcOrd="5" destOrd="0" parTransId="{DBA41A06-95F1-4D64-BBDE-0E88D6488071}" sibTransId="{AFF0DE97-ABD8-4957-8AA2-5C1045BB1480}"/>
    <dgm:cxn modelId="{78EC7A09-C750-4F4A-9A31-7376C12E8D3A}" srcId="{DF2B5338-16D1-47DD-8F79-2DAFEF0D187D}" destId="{37832F9A-BC55-4925-BA40-211005C761A3}" srcOrd="2" destOrd="0" parTransId="{EBD297AD-E3D2-49AD-B743-B8D0B3F9FF11}" sibTransId="{DA5ED928-92B1-4101-94FF-FB4F1B9CB9AB}"/>
    <dgm:cxn modelId="{F165D012-D141-414E-9456-3B87B6698074}" srcId="{DF2B5338-16D1-47DD-8F79-2DAFEF0D187D}" destId="{EA3D4A05-3B13-449B-8E24-15DCC4BF0D01}" srcOrd="0" destOrd="0" parTransId="{0F6907F3-E6DA-4425-8D98-8FC338A41D17}" sibTransId="{BEF1C466-D06B-43D9-8535-3DE5B4F7CA78}"/>
    <dgm:cxn modelId="{A01CD212-055A-4EFB-88ED-EF0B63AEFF6B}" srcId="{DF2B5338-16D1-47DD-8F79-2DAFEF0D187D}" destId="{CD5FC7A0-CFBA-443A-A90A-D20ADEAEA8B6}" srcOrd="3" destOrd="0" parTransId="{5FF2B597-9BDD-454D-9345-49EF2EA55F30}" sibTransId="{B4554841-6CEE-435C-B31A-7C0E577770E4}"/>
    <dgm:cxn modelId="{09D38215-3D4B-4B90-BC06-816C63CBAD37}" srcId="{F8033209-3405-4F59-A855-F7EF8971D9EA}" destId="{2049B2AD-FA3D-4F7A-8373-0F63363FE3EE}" srcOrd="1" destOrd="0" parTransId="{BD4FF8B6-C433-471D-BBBF-4F9898D0C717}" sibTransId="{4A54CBD3-F65C-4BF1-BE40-BF8F24A10D4C}"/>
    <dgm:cxn modelId="{5B8AA518-E00A-45E0-8867-FFBD139F68DE}" type="presOf" srcId="{21334106-C3DD-479A-A5AF-8AB83E46BC09}" destId="{5B30C7E7-5942-47D7-B1DD-39C036879E8C}" srcOrd="0" destOrd="0" presId="urn:microsoft.com/office/officeart/2005/8/layout/bList2"/>
    <dgm:cxn modelId="{63801822-DACC-4205-9D01-472A1981CB49}" type="presOf" srcId="{CD5FC7A0-CFBA-443A-A90A-D20ADEAEA8B6}" destId="{1576B61B-6D35-4BC6-8646-7F62280760A9}" srcOrd="0" destOrd="0" presId="urn:microsoft.com/office/officeart/2005/8/layout/bList2"/>
    <dgm:cxn modelId="{9910233A-6723-4704-9CB7-F1A02CE57439}" type="presOf" srcId="{DF19D352-1049-4C7D-89B1-4A4EDFAB6157}" destId="{134A501A-76AC-41F1-8703-634B92FC1438}" srcOrd="0" destOrd="0" presId="urn:microsoft.com/office/officeart/2005/8/layout/bList2"/>
    <dgm:cxn modelId="{32A15B3B-BEA1-42F8-BBE2-DA62964FC1C1}" srcId="{F8033209-3405-4F59-A855-F7EF8971D9EA}" destId="{EEEB39A8-4419-4C8C-9E50-84EF7109C361}" srcOrd="2" destOrd="0" parTransId="{1F472EDE-08C1-47AC-BAB1-C018EF3A3F50}" sibTransId="{FDDFAB4C-2140-4F1A-BE43-A929C8C03AA3}"/>
    <dgm:cxn modelId="{57C6813B-C875-40EB-A868-70BD45166EA0}" srcId="{F8033209-3405-4F59-A855-F7EF8971D9EA}" destId="{E0E9D224-A22E-4070-8782-C581F8F0F1C3}" srcOrd="3" destOrd="0" parTransId="{080801C8-AE93-46ED-839D-BDED051E6984}" sibTransId="{F313A9C7-BDFD-4F67-B9E9-E66D7CFC37F3}"/>
    <dgm:cxn modelId="{49985060-0D35-4E92-A10E-6FC1E53071F6}" type="presOf" srcId="{F8033209-3405-4F59-A855-F7EF8971D9EA}" destId="{A41D1A52-3806-450F-BE36-AF60FFA2D7B4}" srcOrd="1" destOrd="0" presId="urn:microsoft.com/office/officeart/2005/8/layout/bList2"/>
    <dgm:cxn modelId="{C5046346-A60B-419F-BD73-3AABD9901076}" type="presOf" srcId="{EA6CA362-FCA3-4FF3-97CA-F08DE6ADA018}" destId="{BB4E45BE-20D1-4D11-ABC5-55E7B5BAF17D}" srcOrd="0" destOrd="0" presId="urn:microsoft.com/office/officeart/2005/8/layout/bList2"/>
    <dgm:cxn modelId="{6D47ED68-A491-4FF4-91FB-481AE355B0A2}" srcId="{CD5FC7A0-CFBA-443A-A90A-D20ADEAEA8B6}" destId="{33DCB9BA-0419-4683-9594-2CC7716DF0C6}" srcOrd="2" destOrd="0" parTransId="{86D4F9AE-2EDB-4B70-928A-D57089428139}" sibTransId="{21D87B03-3652-468F-B6AA-0CE3F25D2CCB}"/>
    <dgm:cxn modelId="{67D75F4A-C5B7-4045-8EE4-E8956C82CBF1}" type="presOf" srcId="{E0E9D224-A22E-4070-8782-C581F8F0F1C3}" destId="{1239B4C6-3996-4F1A-BDF3-8E443BAAC9AA}" srcOrd="0" destOrd="3" presId="urn:microsoft.com/office/officeart/2005/8/layout/bList2"/>
    <dgm:cxn modelId="{8936AB6A-40DB-418A-958C-1D632804E6E8}" srcId="{DF2B5338-16D1-47DD-8F79-2DAFEF0D187D}" destId="{F8033209-3405-4F59-A855-F7EF8971D9EA}" srcOrd="1" destOrd="0" parTransId="{7E5921FE-612A-404B-AC2A-71EB47342159}" sibTransId="{EA6CA362-FCA3-4FF3-97CA-F08DE6ADA018}"/>
    <dgm:cxn modelId="{8DA13250-3BC2-4859-9E7B-592A8C32BB73}" type="presOf" srcId="{F8033209-3405-4F59-A855-F7EF8971D9EA}" destId="{A8170F15-A6EF-4257-B4CB-EB4B679A7D53}" srcOrd="0" destOrd="0" presId="urn:microsoft.com/office/officeart/2005/8/layout/bList2"/>
    <dgm:cxn modelId="{75179E73-F953-4BFB-ADEA-9F5F1BC17E6F}" type="presOf" srcId="{81C1AF9E-911D-406E-AE3A-3E07885EB04F}" destId="{1239B4C6-3996-4F1A-BDF3-8E443BAAC9AA}" srcOrd="0" destOrd="0" presId="urn:microsoft.com/office/officeart/2005/8/layout/bList2"/>
    <dgm:cxn modelId="{FFF78D75-D41E-4D67-8019-C119453C24B4}" type="presOf" srcId="{DA5ED928-92B1-4101-94FF-FB4F1B9CB9AB}" destId="{0B99F299-AD75-45D2-82DF-276B2E105937}" srcOrd="0" destOrd="0" presId="urn:microsoft.com/office/officeart/2005/8/layout/bList2"/>
    <dgm:cxn modelId="{1539B87D-B9A4-4AD3-A8B9-19841A734DF7}" srcId="{EA3D4A05-3B13-449B-8E24-15DCC4BF0D01}" destId="{DF19D352-1049-4C7D-89B1-4A4EDFAB6157}" srcOrd="0" destOrd="0" parTransId="{2B021265-B5A9-498C-974D-91633351290C}" sibTransId="{BA7CC7AD-473A-4D92-BEAD-C509D60C80D5}"/>
    <dgm:cxn modelId="{0E679C8A-4E14-4A98-8240-0F6B4A044B30}" srcId="{F8033209-3405-4F59-A855-F7EF8971D9EA}" destId="{81C1AF9E-911D-406E-AE3A-3E07885EB04F}" srcOrd="0" destOrd="0" parTransId="{437A50E7-64D3-4255-B421-E1DADC0C0B12}" sibTransId="{B4D8C077-67D5-41E5-90B5-6B58FBA9FCA0}"/>
    <dgm:cxn modelId="{69F1DD8C-AF0E-4AF8-9FA8-496522F1A8D5}" type="presOf" srcId="{BEF1C466-D06B-43D9-8535-3DE5B4F7CA78}" destId="{7A5EC709-D1C5-45A9-81DF-3DDC36D04AF1}" srcOrd="0" destOrd="0" presId="urn:microsoft.com/office/officeart/2005/8/layout/bList2"/>
    <dgm:cxn modelId="{D3C66590-1485-4733-B591-A080DFE9229C}" srcId="{F8033209-3405-4F59-A855-F7EF8971D9EA}" destId="{2B05DA03-F885-4905-B06F-27D002344464}" srcOrd="4" destOrd="0" parTransId="{4F28501E-3FF1-4967-AB5F-DC4F563EC9CB}" sibTransId="{8A27514D-BB54-4F23-916C-8A3A1AAF4EF1}"/>
    <dgm:cxn modelId="{F187C198-C246-46B6-9A1E-7B9893B747A4}" type="presOf" srcId="{EA3D4A05-3B13-449B-8E24-15DCC4BF0D01}" destId="{75831DC4-B0FE-4C64-8F2D-F9A66088DF26}" srcOrd="0" destOrd="0" presId="urn:microsoft.com/office/officeart/2005/8/layout/bList2"/>
    <dgm:cxn modelId="{1CB9C79C-3CF3-42B4-9B8F-E4108487390A}" type="presOf" srcId="{EA3D4A05-3B13-449B-8E24-15DCC4BF0D01}" destId="{CF7B8874-3E94-4888-A809-A526DE46E9E8}" srcOrd="1" destOrd="0" presId="urn:microsoft.com/office/officeart/2005/8/layout/bList2"/>
    <dgm:cxn modelId="{DC68FB9D-0A05-4543-9167-F04FA2B039B0}" type="presOf" srcId="{37832F9A-BC55-4925-BA40-211005C761A3}" destId="{18523803-DA0D-4057-9915-3CA016EDB709}" srcOrd="1" destOrd="0" presId="urn:microsoft.com/office/officeart/2005/8/layout/bList2"/>
    <dgm:cxn modelId="{09E7E89E-44B4-4B50-8177-645023C498ED}" type="presOf" srcId="{2049B2AD-FA3D-4F7A-8373-0F63363FE3EE}" destId="{1239B4C6-3996-4F1A-BDF3-8E443BAAC9AA}" srcOrd="0" destOrd="1" presId="urn:microsoft.com/office/officeart/2005/8/layout/bList2"/>
    <dgm:cxn modelId="{5E3F6DAC-42B9-4783-8090-E00399865D12}" type="presOf" srcId="{AD5A3F6C-D1D3-415D-B0D7-47033590ABCC}" destId="{5B30C7E7-5942-47D7-B1DD-39C036879E8C}" srcOrd="0" destOrd="1" presId="urn:microsoft.com/office/officeart/2005/8/layout/bList2"/>
    <dgm:cxn modelId="{EE425AB2-5F1D-4688-9C81-B3A0D60A5E62}" type="presOf" srcId="{33DCB9BA-0419-4683-9594-2CC7716DF0C6}" destId="{5B30C7E7-5942-47D7-B1DD-39C036879E8C}" srcOrd="0" destOrd="2" presId="urn:microsoft.com/office/officeart/2005/8/layout/bList2"/>
    <dgm:cxn modelId="{CB717FBD-3F4B-4EB7-AF67-0DA57BA22DD1}" type="presOf" srcId="{DF2B5338-16D1-47DD-8F79-2DAFEF0D187D}" destId="{91F5593B-1EA8-465C-850D-975E53D4AF42}" srcOrd="0" destOrd="0" presId="urn:microsoft.com/office/officeart/2005/8/layout/bList2"/>
    <dgm:cxn modelId="{D74875C1-5D34-49CD-AFAD-01086EC063D7}" srcId="{CD5FC7A0-CFBA-443A-A90A-D20ADEAEA8B6}" destId="{AD5A3F6C-D1D3-415D-B0D7-47033590ABCC}" srcOrd="1" destOrd="0" parTransId="{0F667F9F-0723-4637-85F4-2D9CB183D713}" sibTransId="{26A53EBD-4BC4-4BE4-AECD-283AC59ED12A}"/>
    <dgm:cxn modelId="{2AE79ECC-7672-45AD-BC89-B737B9A097AA}" type="presOf" srcId="{EEEB39A8-4419-4C8C-9E50-84EF7109C361}" destId="{1239B4C6-3996-4F1A-BDF3-8E443BAAC9AA}" srcOrd="0" destOrd="2" presId="urn:microsoft.com/office/officeart/2005/8/layout/bList2"/>
    <dgm:cxn modelId="{E68FD1DA-1494-4E87-A50D-BA3BCA4C395D}" type="presOf" srcId="{CD5FC7A0-CFBA-443A-A90A-D20ADEAEA8B6}" destId="{F8AEEDF0-84BD-484B-9FC6-C4AD92BC1CEE}" srcOrd="1" destOrd="0" presId="urn:microsoft.com/office/officeart/2005/8/layout/bList2"/>
    <dgm:cxn modelId="{70147BDE-BB33-484B-B045-E02A7FD46022}" type="presOf" srcId="{2B05DA03-F885-4905-B06F-27D002344464}" destId="{1239B4C6-3996-4F1A-BDF3-8E443BAAC9AA}" srcOrd="0" destOrd="4" presId="urn:microsoft.com/office/officeart/2005/8/layout/bList2"/>
    <dgm:cxn modelId="{09F886E6-195F-45CA-AEB2-D89029AB5D75}" type="presOf" srcId="{37832F9A-BC55-4925-BA40-211005C761A3}" destId="{9F22BC8C-B2ED-45A6-A829-2191A48D4346}" srcOrd="0" destOrd="0" presId="urn:microsoft.com/office/officeart/2005/8/layout/bList2"/>
    <dgm:cxn modelId="{5BD51AE8-8AE5-41AA-A015-93F51AA454FE}" srcId="{CD5FC7A0-CFBA-443A-A90A-D20ADEAEA8B6}" destId="{21334106-C3DD-479A-A5AF-8AB83E46BC09}" srcOrd="0" destOrd="0" parTransId="{6EB59AD6-B07D-4253-B3A6-CD8391EB9162}" sibTransId="{53F8A113-29A3-4340-A849-9DDE87419D0C}"/>
    <dgm:cxn modelId="{C784935F-2D5E-4E87-BE93-94B50B8189FB}" type="presParOf" srcId="{91F5593B-1EA8-465C-850D-975E53D4AF42}" destId="{8A970850-D57C-41FD-BC9A-3170A516A768}" srcOrd="0" destOrd="0" presId="urn:microsoft.com/office/officeart/2005/8/layout/bList2"/>
    <dgm:cxn modelId="{FEE930C4-8B59-4F9D-8074-A6AA77A1E68A}" type="presParOf" srcId="{8A970850-D57C-41FD-BC9A-3170A516A768}" destId="{134A501A-76AC-41F1-8703-634B92FC1438}" srcOrd="0" destOrd="0" presId="urn:microsoft.com/office/officeart/2005/8/layout/bList2"/>
    <dgm:cxn modelId="{61FA7E40-50B8-444F-8F06-515EA6451088}" type="presParOf" srcId="{8A970850-D57C-41FD-BC9A-3170A516A768}" destId="{75831DC4-B0FE-4C64-8F2D-F9A66088DF26}" srcOrd="1" destOrd="0" presId="urn:microsoft.com/office/officeart/2005/8/layout/bList2"/>
    <dgm:cxn modelId="{CF545A05-CB12-4206-B4DD-EC0E36ED7D27}" type="presParOf" srcId="{8A970850-D57C-41FD-BC9A-3170A516A768}" destId="{CF7B8874-3E94-4888-A809-A526DE46E9E8}" srcOrd="2" destOrd="0" presId="urn:microsoft.com/office/officeart/2005/8/layout/bList2"/>
    <dgm:cxn modelId="{C6410710-89E7-4B5B-AB8B-4E00F7F22B66}" type="presParOf" srcId="{8A970850-D57C-41FD-BC9A-3170A516A768}" destId="{91887758-3027-4057-9709-D1390FB8703B}" srcOrd="3" destOrd="0" presId="urn:microsoft.com/office/officeart/2005/8/layout/bList2"/>
    <dgm:cxn modelId="{5F33F910-1ACE-4179-B3BE-1CE2DF516ED9}" type="presParOf" srcId="{91F5593B-1EA8-465C-850D-975E53D4AF42}" destId="{7A5EC709-D1C5-45A9-81DF-3DDC36D04AF1}" srcOrd="1" destOrd="0" presId="urn:microsoft.com/office/officeart/2005/8/layout/bList2"/>
    <dgm:cxn modelId="{3AC4E9C5-713E-42AB-AD20-FAE03D6A8F28}" type="presParOf" srcId="{91F5593B-1EA8-465C-850D-975E53D4AF42}" destId="{A4EAEDFF-84A0-4C42-9EC6-81E50C5F2C96}" srcOrd="2" destOrd="0" presId="urn:microsoft.com/office/officeart/2005/8/layout/bList2"/>
    <dgm:cxn modelId="{30E4D0A4-2F8E-4661-9334-0CFA7A218836}" type="presParOf" srcId="{A4EAEDFF-84A0-4C42-9EC6-81E50C5F2C96}" destId="{1239B4C6-3996-4F1A-BDF3-8E443BAAC9AA}" srcOrd="0" destOrd="0" presId="urn:microsoft.com/office/officeart/2005/8/layout/bList2"/>
    <dgm:cxn modelId="{FED5819C-AB12-44E5-BFC5-3B70F3716A72}" type="presParOf" srcId="{A4EAEDFF-84A0-4C42-9EC6-81E50C5F2C96}" destId="{A8170F15-A6EF-4257-B4CB-EB4B679A7D53}" srcOrd="1" destOrd="0" presId="urn:microsoft.com/office/officeart/2005/8/layout/bList2"/>
    <dgm:cxn modelId="{670C5BA2-6A18-45C2-95F4-636BA3486197}" type="presParOf" srcId="{A4EAEDFF-84A0-4C42-9EC6-81E50C5F2C96}" destId="{A41D1A52-3806-450F-BE36-AF60FFA2D7B4}" srcOrd="2" destOrd="0" presId="urn:microsoft.com/office/officeart/2005/8/layout/bList2"/>
    <dgm:cxn modelId="{6D09114A-2F80-49BD-9CFA-32801C5F3ECA}" type="presParOf" srcId="{A4EAEDFF-84A0-4C42-9EC6-81E50C5F2C96}" destId="{F48D90DC-2FFA-4C55-9C58-01EAC326733A}" srcOrd="3" destOrd="0" presId="urn:microsoft.com/office/officeart/2005/8/layout/bList2"/>
    <dgm:cxn modelId="{CFA4CE05-BB34-403E-BE9B-EE79275006B8}" type="presParOf" srcId="{91F5593B-1EA8-465C-850D-975E53D4AF42}" destId="{BB4E45BE-20D1-4D11-ABC5-55E7B5BAF17D}" srcOrd="3" destOrd="0" presId="urn:microsoft.com/office/officeart/2005/8/layout/bList2"/>
    <dgm:cxn modelId="{86E74589-8677-464C-A76B-C1A5C2271A6C}" type="presParOf" srcId="{91F5593B-1EA8-465C-850D-975E53D4AF42}" destId="{EA45FFF0-D275-4A53-8B66-FD101E57EB0B}" srcOrd="4" destOrd="0" presId="urn:microsoft.com/office/officeart/2005/8/layout/bList2"/>
    <dgm:cxn modelId="{63F8D8C0-C44C-401F-81A0-9896DEEA2058}" type="presParOf" srcId="{EA45FFF0-D275-4A53-8B66-FD101E57EB0B}" destId="{05859EBC-CA47-4E37-8E4D-0A5048A7A693}" srcOrd="0" destOrd="0" presId="urn:microsoft.com/office/officeart/2005/8/layout/bList2"/>
    <dgm:cxn modelId="{9D1BEC1E-5B87-4965-B9A5-71A0F2406F8E}" type="presParOf" srcId="{EA45FFF0-D275-4A53-8B66-FD101E57EB0B}" destId="{9F22BC8C-B2ED-45A6-A829-2191A48D4346}" srcOrd="1" destOrd="0" presId="urn:microsoft.com/office/officeart/2005/8/layout/bList2"/>
    <dgm:cxn modelId="{8F8C5D1A-AEB7-49C6-9AE3-A1DB45101865}" type="presParOf" srcId="{EA45FFF0-D275-4A53-8B66-FD101E57EB0B}" destId="{18523803-DA0D-4057-9915-3CA016EDB709}" srcOrd="2" destOrd="0" presId="urn:microsoft.com/office/officeart/2005/8/layout/bList2"/>
    <dgm:cxn modelId="{1322025B-81BB-4B77-AC9B-0047634522C4}" type="presParOf" srcId="{EA45FFF0-D275-4A53-8B66-FD101E57EB0B}" destId="{4685C367-41C1-4314-A8CF-51E6869DCECE}" srcOrd="3" destOrd="0" presId="urn:microsoft.com/office/officeart/2005/8/layout/bList2"/>
    <dgm:cxn modelId="{4C4F476E-B03A-4C52-9B02-B60706BBD38E}" type="presParOf" srcId="{91F5593B-1EA8-465C-850D-975E53D4AF42}" destId="{0B99F299-AD75-45D2-82DF-276B2E105937}" srcOrd="5" destOrd="0" presId="urn:microsoft.com/office/officeart/2005/8/layout/bList2"/>
    <dgm:cxn modelId="{E60CA509-5046-465E-B139-2EAF160962E2}" type="presParOf" srcId="{91F5593B-1EA8-465C-850D-975E53D4AF42}" destId="{A5D05DA3-6364-4C5F-8762-028C3C41D951}" srcOrd="6" destOrd="0" presId="urn:microsoft.com/office/officeart/2005/8/layout/bList2"/>
    <dgm:cxn modelId="{FD6B66EC-537E-400F-A8ED-9DC98724E9D5}" type="presParOf" srcId="{A5D05DA3-6364-4C5F-8762-028C3C41D951}" destId="{5B30C7E7-5942-47D7-B1DD-39C036879E8C}" srcOrd="0" destOrd="0" presId="urn:microsoft.com/office/officeart/2005/8/layout/bList2"/>
    <dgm:cxn modelId="{6A0BEFF1-B5F8-4481-8127-916FDE4FF646}" type="presParOf" srcId="{A5D05DA3-6364-4C5F-8762-028C3C41D951}" destId="{1576B61B-6D35-4BC6-8646-7F62280760A9}" srcOrd="1" destOrd="0" presId="urn:microsoft.com/office/officeart/2005/8/layout/bList2"/>
    <dgm:cxn modelId="{0377A566-9C70-4A57-82C0-2FFEBC93A536}" type="presParOf" srcId="{A5D05DA3-6364-4C5F-8762-028C3C41D951}" destId="{F8AEEDF0-84BD-484B-9FC6-C4AD92BC1CEE}" srcOrd="2" destOrd="0" presId="urn:microsoft.com/office/officeart/2005/8/layout/bList2"/>
    <dgm:cxn modelId="{071827A8-2995-468D-8228-726AE11074CC}" type="presParOf" srcId="{A5D05DA3-6364-4C5F-8762-028C3C41D951}" destId="{AB5532E0-8735-4C1D-8B73-F3618ADC58A3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51E04D-856F-4CAC-8335-B824A30DE3BD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colorful1" csCatId="colorful" phldr="0"/>
      <dgm:spPr/>
      <dgm:t>
        <a:bodyPr/>
        <a:lstStyle/>
        <a:p>
          <a:endParaRPr lang="en-US"/>
        </a:p>
      </dgm:t>
    </dgm:pt>
    <dgm:pt modelId="{CF6F48CD-F8ED-49B2-B38D-E6B698FF21E2}">
      <dgm:prSet phldrT="[Text]" phldr="1" custT="1"/>
      <dgm:spPr/>
      <dgm:t>
        <a:bodyPr/>
        <a:lstStyle/>
        <a:p>
          <a:endParaRPr lang="en-US" sz="2000"/>
        </a:p>
      </dgm:t>
    </dgm:pt>
    <dgm:pt modelId="{AB3B99A6-EAA6-491D-9FF1-CCA9043BF20E}" type="parTrans" cxnId="{8F4B02D2-9970-45E5-B4BA-5AE23B3E159B}">
      <dgm:prSet/>
      <dgm:spPr/>
      <dgm:t>
        <a:bodyPr/>
        <a:lstStyle/>
        <a:p>
          <a:endParaRPr lang="en-US" sz="1000"/>
        </a:p>
      </dgm:t>
    </dgm:pt>
    <dgm:pt modelId="{D4ED136D-009D-442C-9164-9C98303A5051}" type="sibTrans" cxnId="{8F4B02D2-9970-45E5-B4BA-5AE23B3E159B}">
      <dgm:prSet custT="1"/>
      <dgm:spPr/>
      <dgm:t>
        <a:bodyPr/>
        <a:lstStyle/>
        <a:p>
          <a:endParaRPr lang="en-US" sz="900"/>
        </a:p>
      </dgm:t>
    </dgm:pt>
    <dgm:pt modelId="{AC367A47-2BD6-4799-B932-ABA86C45C8E9}" type="asst">
      <dgm:prSet phldrT="[Text]" phldr="1" custT="1"/>
      <dgm:spPr/>
      <dgm:t>
        <a:bodyPr/>
        <a:lstStyle/>
        <a:p>
          <a:endParaRPr lang="en-US" sz="2000"/>
        </a:p>
      </dgm:t>
    </dgm:pt>
    <dgm:pt modelId="{E479EF18-E911-47BA-98A8-68F10F478B7D}" type="parTrans" cxnId="{965B2B17-220D-4E30-A011-5A582B383E06}">
      <dgm:prSet/>
      <dgm:spPr/>
      <dgm:t>
        <a:bodyPr/>
        <a:lstStyle/>
        <a:p>
          <a:endParaRPr lang="en-US" sz="1000"/>
        </a:p>
      </dgm:t>
    </dgm:pt>
    <dgm:pt modelId="{A573F55F-52BE-41B2-8BEF-DE79B96CEF64}" type="sibTrans" cxnId="{965B2B17-220D-4E30-A011-5A582B383E06}">
      <dgm:prSet custT="1"/>
      <dgm:spPr/>
      <dgm:t>
        <a:bodyPr/>
        <a:lstStyle/>
        <a:p>
          <a:endParaRPr lang="en-US" sz="900"/>
        </a:p>
      </dgm:t>
    </dgm:pt>
    <dgm:pt modelId="{0F11AF01-80A8-4915-9C31-CEE359BFF234}">
      <dgm:prSet phldrT="[Text]" phldr="1" custT="1"/>
      <dgm:spPr/>
      <dgm:t>
        <a:bodyPr/>
        <a:lstStyle/>
        <a:p>
          <a:endParaRPr lang="en-US" sz="2000"/>
        </a:p>
      </dgm:t>
    </dgm:pt>
    <dgm:pt modelId="{C3502347-6E21-45AD-B10B-C86F60E2BBDF}" type="parTrans" cxnId="{67B39344-59F3-4A75-8224-6722FD1BF866}">
      <dgm:prSet/>
      <dgm:spPr/>
      <dgm:t>
        <a:bodyPr/>
        <a:lstStyle/>
        <a:p>
          <a:endParaRPr lang="en-US" sz="1000"/>
        </a:p>
      </dgm:t>
    </dgm:pt>
    <dgm:pt modelId="{8857F2DA-D05A-479F-ABE8-7F312FFF189F}" type="sibTrans" cxnId="{67B39344-59F3-4A75-8224-6722FD1BF866}">
      <dgm:prSet custT="1"/>
      <dgm:spPr/>
      <dgm:t>
        <a:bodyPr/>
        <a:lstStyle/>
        <a:p>
          <a:endParaRPr lang="en-US" sz="900"/>
        </a:p>
      </dgm:t>
    </dgm:pt>
    <dgm:pt modelId="{32479152-F665-4BB8-9387-57C40E9C74EB}">
      <dgm:prSet phldrT="[Text]" phldr="1" custT="1"/>
      <dgm:spPr/>
      <dgm:t>
        <a:bodyPr/>
        <a:lstStyle/>
        <a:p>
          <a:endParaRPr lang="en-US" sz="2000"/>
        </a:p>
      </dgm:t>
    </dgm:pt>
    <dgm:pt modelId="{8B3FA0AC-208D-42B6-8424-A0BEA253E54F}" type="parTrans" cxnId="{93939368-7EF4-4CC5-811C-B223C027C877}">
      <dgm:prSet/>
      <dgm:spPr/>
      <dgm:t>
        <a:bodyPr/>
        <a:lstStyle/>
        <a:p>
          <a:endParaRPr lang="en-US" sz="1000"/>
        </a:p>
      </dgm:t>
    </dgm:pt>
    <dgm:pt modelId="{B386A892-F98C-4E0C-B63E-9B919B50F3EC}" type="sibTrans" cxnId="{93939368-7EF4-4CC5-811C-B223C027C877}">
      <dgm:prSet custT="1"/>
      <dgm:spPr/>
      <dgm:t>
        <a:bodyPr/>
        <a:lstStyle/>
        <a:p>
          <a:endParaRPr lang="en-US" sz="900"/>
        </a:p>
      </dgm:t>
    </dgm:pt>
    <dgm:pt modelId="{7554C6BE-0F44-432D-83CC-B509471A8099}">
      <dgm:prSet phldrT="[Text]" phldr="1" custT="1"/>
      <dgm:spPr/>
      <dgm:t>
        <a:bodyPr/>
        <a:lstStyle/>
        <a:p>
          <a:endParaRPr lang="en-US" sz="2000"/>
        </a:p>
      </dgm:t>
    </dgm:pt>
    <dgm:pt modelId="{2A939BC5-D5F3-4D16-860B-C3E32135A7F6}" type="parTrans" cxnId="{04BE2144-0A01-4755-96A5-72138EFDA1C8}">
      <dgm:prSet/>
      <dgm:spPr/>
      <dgm:t>
        <a:bodyPr/>
        <a:lstStyle/>
        <a:p>
          <a:endParaRPr lang="en-US" sz="1000"/>
        </a:p>
      </dgm:t>
    </dgm:pt>
    <dgm:pt modelId="{C7734896-977D-42DD-A888-ADC0B479657E}" type="sibTrans" cxnId="{04BE2144-0A01-4755-96A5-72138EFDA1C8}">
      <dgm:prSet custT="1"/>
      <dgm:spPr/>
      <dgm:t>
        <a:bodyPr/>
        <a:lstStyle/>
        <a:p>
          <a:endParaRPr lang="en-US" sz="900"/>
        </a:p>
      </dgm:t>
    </dgm:pt>
    <dgm:pt modelId="{439D68DC-E99B-47E6-B63E-8DE4A3DF98F8}" type="pres">
      <dgm:prSet presAssocID="{8251E04D-856F-4CAC-8335-B824A30DE3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0807B8A-D6C3-4F65-BFDE-F784046CB399}" type="pres">
      <dgm:prSet presAssocID="{CF6F48CD-F8ED-49B2-B38D-E6B698FF21E2}" presName="hierRoot1" presStyleCnt="0">
        <dgm:presLayoutVars>
          <dgm:hierBranch val="init"/>
        </dgm:presLayoutVars>
      </dgm:prSet>
      <dgm:spPr/>
    </dgm:pt>
    <dgm:pt modelId="{7592EC80-172D-4FAE-8E8D-4D9CAC737A98}" type="pres">
      <dgm:prSet presAssocID="{CF6F48CD-F8ED-49B2-B38D-E6B698FF21E2}" presName="rootComposite1" presStyleCnt="0"/>
      <dgm:spPr/>
    </dgm:pt>
    <dgm:pt modelId="{A4BD9F64-3271-420C-B70C-9CFDC7BE7024}" type="pres">
      <dgm:prSet presAssocID="{CF6F48CD-F8ED-49B2-B38D-E6B698FF21E2}" presName="rootText1" presStyleLbl="node0" presStyleIdx="0" presStyleCnt="1">
        <dgm:presLayoutVars>
          <dgm:chMax/>
          <dgm:chPref val="3"/>
        </dgm:presLayoutVars>
      </dgm:prSet>
      <dgm:spPr/>
    </dgm:pt>
    <dgm:pt modelId="{47F24294-D99F-44CB-82F2-19FB59796157}" type="pres">
      <dgm:prSet presAssocID="{CF6F48CD-F8ED-49B2-B38D-E6B698FF21E2}" presName="titleText1" presStyleLbl="fgAcc0" presStyleIdx="0" presStyleCnt="1">
        <dgm:presLayoutVars>
          <dgm:chMax val="0"/>
          <dgm:chPref val="0"/>
        </dgm:presLayoutVars>
      </dgm:prSet>
      <dgm:spPr/>
    </dgm:pt>
    <dgm:pt modelId="{6C0CCC23-E2C1-4B9C-9368-4CDA5ED1690A}" type="pres">
      <dgm:prSet presAssocID="{CF6F48CD-F8ED-49B2-B38D-E6B698FF21E2}" presName="rootConnector1" presStyleLbl="node1" presStyleIdx="0" presStyleCnt="3"/>
      <dgm:spPr/>
    </dgm:pt>
    <dgm:pt modelId="{BC269DB4-7CA7-4206-AEB8-C56E6301583F}" type="pres">
      <dgm:prSet presAssocID="{CF6F48CD-F8ED-49B2-B38D-E6B698FF21E2}" presName="hierChild2" presStyleCnt="0"/>
      <dgm:spPr/>
    </dgm:pt>
    <dgm:pt modelId="{08EAA665-921F-4829-8ECC-4553499E9ED4}" type="pres">
      <dgm:prSet presAssocID="{C3502347-6E21-45AD-B10B-C86F60E2BBDF}" presName="Name37" presStyleLbl="parChTrans1D2" presStyleIdx="0" presStyleCnt="4"/>
      <dgm:spPr/>
    </dgm:pt>
    <dgm:pt modelId="{6C5BE65E-F803-41DE-AE3B-D5D8DFF895C6}" type="pres">
      <dgm:prSet presAssocID="{0F11AF01-80A8-4915-9C31-CEE359BFF234}" presName="hierRoot2" presStyleCnt="0">
        <dgm:presLayoutVars>
          <dgm:hierBranch val="init"/>
        </dgm:presLayoutVars>
      </dgm:prSet>
      <dgm:spPr/>
    </dgm:pt>
    <dgm:pt modelId="{3C75B575-3DD2-4D73-B1A5-74B824C25037}" type="pres">
      <dgm:prSet presAssocID="{0F11AF01-80A8-4915-9C31-CEE359BFF234}" presName="rootComposite" presStyleCnt="0"/>
      <dgm:spPr/>
    </dgm:pt>
    <dgm:pt modelId="{8FF9A3CA-9EEE-4E94-8881-AEF8632784F5}" type="pres">
      <dgm:prSet presAssocID="{0F11AF01-80A8-4915-9C31-CEE359BFF234}" presName="rootText" presStyleLbl="node1" presStyleIdx="0" presStyleCnt="3">
        <dgm:presLayoutVars>
          <dgm:chMax/>
          <dgm:chPref val="3"/>
        </dgm:presLayoutVars>
      </dgm:prSet>
      <dgm:spPr/>
    </dgm:pt>
    <dgm:pt modelId="{C3F1E2AD-F855-4417-B5D0-8DA15D415875}" type="pres">
      <dgm:prSet presAssocID="{0F11AF01-80A8-4915-9C31-CEE359BFF234}" presName="titleText2" presStyleLbl="fgAcc1" presStyleIdx="0" presStyleCnt="3">
        <dgm:presLayoutVars>
          <dgm:chMax val="0"/>
          <dgm:chPref val="0"/>
        </dgm:presLayoutVars>
      </dgm:prSet>
      <dgm:spPr/>
    </dgm:pt>
    <dgm:pt modelId="{E0A9A93F-76A2-441C-B54D-2CE6B863C970}" type="pres">
      <dgm:prSet presAssocID="{0F11AF01-80A8-4915-9C31-CEE359BFF234}" presName="rootConnector" presStyleLbl="node2" presStyleIdx="0" presStyleCnt="0"/>
      <dgm:spPr/>
    </dgm:pt>
    <dgm:pt modelId="{A7FF5D99-CA08-48A7-8742-573BCF07E660}" type="pres">
      <dgm:prSet presAssocID="{0F11AF01-80A8-4915-9C31-CEE359BFF234}" presName="hierChild4" presStyleCnt="0"/>
      <dgm:spPr/>
    </dgm:pt>
    <dgm:pt modelId="{669E0DD9-6098-4F98-8021-E14BC56B3803}" type="pres">
      <dgm:prSet presAssocID="{0F11AF01-80A8-4915-9C31-CEE359BFF234}" presName="hierChild5" presStyleCnt="0"/>
      <dgm:spPr/>
    </dgm:pt>
    <dgm:pt modelId="{597C5E94-0337-4B52-9014-50981A71A3E0}" type="pres">
      <dgm:prSet presAssocID="{8B3FA0AC-208D-42B6-8424-A0BEA253E54F}" presName="Name37" presStyleLbl="parChTrans1D2" presStyleIdx="1" presStyleCnt="4"/>
      <dgm:spPr/>
    </dgm:pt>
    <dgm:pt modelId="{5AEBACF4-612A-4ABE-BE84-6D7D82D0C1EC}" type="pres">
      <dgm:prSet presAssocID="{32479152-F665-4BB8-9387-57C40E9C74EB}" presName="hierRoot2" presStyleCnt="0">
        <dgm:presLayoutVars>
          <dgm:hierBranch val="init"/>
        </dgm:presLayoutVars>
      </dgm:prSet>
      <dgm:spPr/>
    </dgm:pt>
    <dgm:pt modelId="{DE45C5D4-09D5-4234-9E84-3FCA3D829330}" type="pres">
      <dgm:prSet presAssocID="{32479152-F665-4BB8-9387-57C40E9C74EB}" presName="rootComposite" presStyleCnt="0"/>
      <dgm:spPr/>
    </dgm:pt>
    <dgm:pt modelId="{31400181-90A4-44E5-9DCA-87ACEF1197F4}" type="pres">
      <dgm:prSet presAssocID="{32479152-F665-4BB8-9387-57C40E9C74EB}" presName="rootText" presStyleLbl="node1" presStyleIdx="1" presStyleCnt="3">
        <dgm:presLayoutVars>
          <dgm:chMax/>
          <dgm:chPref val="3"/>
        </dgm:presLayoutVars>
      </dgm:prSet>
      <dgm:spPr/>
    </dgm:pt>
    <dgm:pt modelId="{0D60086D-2EE6-469E-8372-EAFFE092F16C}" type="pres">
      <dgm:prSet presAssocID="{32479152-F665-4BB8-9387-57C40E9C74EB}" presName="titleText2" presStyleLbl="fgAcc1" presStyleIdx="1" presStyleCnt="3">
        <dgm:presLayoutVars>
          <dgm:chMax val="0"/>
          <dgm:chPref val="0"/>
        </dgm:presLayoutVars>
      </dgm:prSet>
      <dgm:spPr/>
    </dgm:pt>
    <dgm:pt modelId="{9B5B9AB9-750B-45E0-B31E-E1E5A66ABBD5}" type="pres">
      <dgm:prSet presAssocID="{32479152-F665-4BB8-9387-57C40E9C74EB}" presName="rootConnector" presStyleLbl="node2" presStyleIdx="0" presStyleCnt="0"/>
      <dgm:spPr/>
    </dgm:pt>
    <dgm:pt modelId="{A0AE98FD-BD0E-443B-8E34-C683A500D44D}" type="pres">
      <dgm:prSet presAssocID="{32479152-F665-4BB8-9387-57C40E9C74EB}" presName="hierChild4" presStyleCnt="0"/>
      <dgm:spPr/>
    </dgm:pt>
    <dgm:pt modelId="{78F45FB0-CE64-42E5-BF98-CE211BDEDB52}" type="pres">
      <dgm:prSet presAssocID="{32479152-F665-4BB8-9387-57C40E9C74EB}" presName="hierChild5" presStyleCnt="0"/>
      <dgm:spPr/>
    </dgm:pt>
    <dgm:pt modelId="{A77CB27F-5FD4-484D-AD24-FD859F087354}" type="pres">
      <dgm:prSet presAssocID="{2A939BC5-D5F3-4D16-860B-C3E32135A7F6}" presName="Name37" presStyleLbl="parChTrans1D2" presStyleIdx="2" presStyleCnt="4"/>
      <dgm:spPr/>
    </dgm:pt>
    <dgm:pt modelId="{D6C337B4-BEB7-4941-9362-66A176CE6EB0}" type="pres">
      <dgm:prSet presAssocID="{7554C6BE-0F44-432D-83CC-B509471A8099}" presName="hierRoot2" presStyleCnt="0">
        <dgm:presLayoutVars>
          <dgm:hierBranch val="init"/>
        </dgm:presLayoutVars>
      </dgm:prSet>
      <dgm:spPr/>
    </dgm:pt>
    <dgm:pt modelId="{B0B677BA-A148-4452-BFF1-6A2A5B99C6EC}" type="pres">
      <dgm:prSet presAssocID="{7554C6BE-0F44-432D-83CC-B509471A8099}" presName="rootComposite" presStyleCnt="0"/>
      <dgm:spPr/>
    </dgm:pt>
    <dgm:pt modelId="{437192D6-3612-45EF-9E63-20B8E7C916B0}" type="pres">
      <dgm:prSet presAssocID="{7554C6BE-0F44-432D-83CC-B509471A8099}" presName="rootText" presStyleLbl="node1" presStyleIdx="2" presStyleCnt="3">
        <dgm:presLayoutVars>
          <dgm:chMax/>
          <dgm:chPref val="3"/>
        </dgm:presLayoutVars>
      </dgm:prSet>
      <dgm:spPr/>
    </dgm:pt>
    <dgm:pt modelId="{19751842-F865-4A93-A850-712904BEE3F2}" type="pres">
      <dgm:prSet presAssocID="{7554C6BE-0F44-432D-83CC-B509471A8099}" presName="titleText2" presStyleLbl="fgAcc1" presStyleIdx="2" presStyleCnt="3">
        <dgm:presLayoutVars>
          <dgm:chMax val="0"/>
          <dgm:chPref val="0"/>
        </dgm:presLayoutVars>
      </dgm:prSet>
      <dgm:spPr/>
    </dgm:pt>
    <dgm:pt modelId="{ACE5257C-1B25-4C80-951B-52B8AAC63ACC}" type="pres">
      <dgm:prSet presAssocID="{7554C6BE-0F44-432D-83CC-B509471A8099}" presName="rootConnector" presStyleLbl="node2" presStyleIdx="0" presStyleCnt="0"/>
      <dgm:spPr/>
    </dgm:pt>
    <dgm:pt modelId="{02C37855-81E1-4493-9676-BEAF691D593C}" type="pres">
      <dgm:prSet presAssocID="{7554C6BE-0F44-432D-83CC-B509471A8099}" presName="hierChild4" presStyleCnt="0"/>
      <dgm:spPr/>
    </dgm:pt>
    <dgm:pt modelId="{D9EA2288-B458-4229-9D46-BF0845EFA54D}" type="pres">
      <dgm:prSet presAssocID="{7554C6BE-0F44-432D-83CC-B509471A8099}" presName="hierChild5" presStyleCnt="0"/>
      <dgm:spPr/>
    </dgm:pt>
    <dgm:pt modelId="{98483643-CAE6-4502-8E1B-C5879BDF3188}" type="pres">
      <dgm:prSet presAssocID="{CF6F48CD-F8ED-49B2-B38D-E6B698FF21E2}" presName="hierChild3" presStyleCnt="0"/>
      <dgm:spPr/>
    </dgm:pt>
    <dgm:pt modelId="{339EF980-C13D-4D05-B4E6-329EB8A877A5}" type="pres">
      <dgm:prSet presAssocID="{E479EF18-E911-47BA-98A8-68F10F478B7D}" presName="Name96" presStyleLbl="parChTrans1D2" presStyleIdx="3" presStyleCnt="4"/>
      <dgm:spPr/>
    </dgm:pt>
    <dgm:pt modelId="{C2B0C2BB-B2CF-43BB-8ABA-F92814F9340F}" type="pres">
      <dgm:prSet presAssocID="{AC367A47-2BD6-4799-B932-ABA86C45C8E9}" presName="hierRoot3" presStyleCnt="0">
        <dgm:presLayoutVars>
          <dgm:hierBranch val="init"/>
        </dgm:presLayoutVars>
      </dgm:prSet>
      <dgm:spPr/>
    </dgm:pt>
    <dgm:pt modelId="{4CA65128-7125-4863-B747-3F4D64C5B286}" type="pres">
      <dgm:prSet presAssocID="{AC367A47-2BD6-4799-B932-ABA86C45C8E9}" presName="rootComposite3" presStyleCnt="0"/>
      <dgm:spPr/>
    </dgm:pt>
    <dgm:pt modelId="{0A03D794-226C-4357-B2C2-E17EEC140953}" type="pres">
      <dgm:prSet presAssocID="{AC367A47-2BD6-4799-B932-ABA86C45C8E9}" presName="rootText3" presStyleLbl="asst1" presStyleIdx="0" presStyleCnt="1">
        <dgm:presLayoutVars>
          <dgm:chPref val="3"/>
        </dgm:presLayoutVars>
      </dgm:prSet>
      <dgm:spPr/>
    </dgm:pt>
    <dgm:pt modelId="{3715D695-58FC-49FE-938D-F50B3CF50904}" type="pres">
      <dgm:prSet presAssocID="{AC367A47-2BD6-4799-B932-ABA86C45C8E9}" presName="titleText3" presStyleLbl="fgAcc2" presStyleIdx="0" presStyleCnt="1">
        <dgm:presLayoutVars>
          <dgm:chMax val="0"/>
          <dgm:chPref val="0"/>
        </dgm:presLayoutVars>
      </dgm:prSet>
      <dgm:spPr/>
    </dgm:pt>
    <dgm:pt modelId="{92855B30-4034-4735-8C9B-E93E6E8046E5}" type="pres">
      <dgm:prSet presAssocID="{AC367A47-2BD6-4799-B932-ABA86C45C8E9}" presName="rootConnector3" presStyleLbl="asst1" presStyleIdx="0" presStyleCnt="1"/>
      <dgm:spPr/>
    </dgm:pt>
    <dgm:pt modelId="{8252DD89-0F5E-4F73-9796-42936B7DF286}" type="pres">
      <dgm:prSet presAssocID="{AC367A47-2BD6-4799-B932-ABA86C45C8E9}" presName="hierChild6" presStyleCnt="0"/>
      <dgm:spPr/>
    </dgm:pt>
    <dgm:pt modelId="{89854809-EA67-465B-AE48-90F44C0B200B}" type="pres">
      <dgm:prSet presAssocID="{AC367A47-2BD6-4799-B932-ABA86C45C8E9}" presName="hierChild7" presStyleCnt="0"/>
      <dgm:spPr/>
    </dgm:pt>
  </dgm:ptLst>
  <dgm:cxnLst>
    <dgm:cxn modelId="{B671A606-594A-4AE8-B32F-A0017C7C233D}" type="presOf" srcId="{AC367A47-2BD6-4799-B932-ABA86C45C8E9}" destId="{0A03D794-226C-4357-B2C2-E17EEC140953}" srcOrd="0" destOrd="0" presId="urn:microsoft.com/office/officeart/2008/layout/NameandTitleOrganizationalChart"/>
    <dgm:cxn modelId="{68CF8F0F-B899-4EC1-9985-522BB0D7CA93}" type="presOf" srcId="{E479EF18-E911-47BA-98A8-68F10F478B7D}" destId="{339EF980-C13D-4D05-B4E6-329EB8A877A5}" srcOrd="0" destOrd="0" presId="urn:microsoft.com/office/officeart/2008/layout/NameandTitleOrganizationalChart"/>
    <dgm:cxn modelId="{57957C11-F82F-4DE0-B945-5F3465736D59}" type="presOf" srcId="{0F11AF01-80A8-4915-9C31-CEE359BFF234}" destId="{E0A9A93F-76A2-441C-B54D-2CE6B863C970}" srcOrd="1" destOrd="0" presId="urn:microsoft.com/office/officeart/2008/layout/NameandTitleOrganizationalChart"/>
    <dgm:cxn modelId="{D177A011-636C-42F8-9FCC-B2A26B6EC1BC}" type="presOf" srcId="{D4ED136D-009D-442C-9164-9C98303A5051}" destId="{47F24294-D99F-44CB-82F2-19FB59796157}" srcOrd="0" destOrd="0" presId="urn:microsoft.com/office/officeart/2008/layout/NameandTitleOrganizationalChart"/>
    <dgm:cxn modelId="{965B2B17-220D-4E30-A011-5A582B383E06}" srcId="{CF6F48CD-F8ED-49B2-B38D-E6B698FF21E2}" destId="{AC367A47-2BD6-4799-B932-ABA86C45C8E9}" srcOrd="0" destOrd="0" parTransId="{E479EF18-E911-47BA-98A8-68F10F478B7D}" sibTransId="{A573F55F-52BE-41B2-8BEF-DE79B96CEF64}"/>
    <dgm:cxn modelId="{97C97521-6216-452F-8064-BA077303482B}" type="presOf" srcId="{A573F55F-52BE-41B2-8BEF-DE79B96CEF64}" destId="{3715D695-58FC-49FE-938D-F50B3CF50904}" srcOrd="0" destOrd="0" presId="urn:microsoft.com/office/officeart/2008/layout/NameandTitleOrganizationalChart"/>
    <dgm:cxn modelId="{00461629-F801-461A-AA9D-9FDFC66C1C44}" type="presOf" srcId="{2A939BC5-D5F3-4D16-860B-C3E32135A7F6}" destId="{A77CB27F-5FD4-484D-AD24-FD859F087354}" srcOrd="0" destOrd="0" presId="urn:microsoft.com/office/officeart/2008/layout/NameandTitleOrganizationalChart"/>
    <dgm:cxn modelId="{D64A703F-9C8F-4ACE-89B1-E0C4CCB75E6F}" type="presOf" srcId="{C7734896-977D-42DD-A888-ADC0B479657E}" destId="{19751842-F865-4A93-A850-712904BEE3F2}" srcOrd="0" destOrd="0" presId="urn:microsoft.com/office/officeart/2008/layout/NameandTitleOrganizationalChart"/>
    <dgm:cxn modelId="{D0869D61-9C69-42F9-A30E-6570660AB8E5}" type="presOf" srcId="{CF6F48CD-F8ED-49B2-B38D-E6B698FF21E2}" destId="{A4BD9F64-3271-420C-B70C-9CFDC7BE7024}" srcOrd="0" destOrd="0" presId="urn:microsoft.com/office/officeart/2008/layout/NameandTitleOrganizationalChart"/>
    <dgm:cxn modelId="{04BE2144-0A01-4755-96A5-72138EFDA1C8}" srcId="{CF6F48CD-F8ED-49B2-B38D-E6B698FF21E2}" destId="{7554C6BE-0F44-432D-83CC-B509471A8099}" srcOrd="3" destOrd="0" parTransId="{2A939BC5-D5F3-4D16-860B-C3E32135A7F6}" sibTransId="{C7734896-977D-42DD-A888-ADC0B479657E}"/>
    <dgm:cxn modelId="{0CAA5364-B971-4C21-B017-405EC2E2AF4A}" type="presOf" srcId="{32479152-F665-4BB8-9387-57C40E9C74EB}" destId="{31400181-90A4-44E5-9DCA-87ACEF1197F4}" srcOrd="0" destOrd="0" presId="urn:microsoft.com/office/officeart/2008/layout/NameandTitleOrganizationalChart"/>
    <dgm:cxn modelId="{67B39344-59F3-4A75-8224-6722FD1BF866}" srcId="{CF6F48CD-F8ED-49B2-B38D-E6B698FF21E2}" destId="{0F11AF01-80A8-4915-9C31-CEE359BFF234}" srcOrd="1" destOrd="0" parTransId="{C3502347-6E21-45AD-B10B-C86F60E2BBDF}" sibTransId="{8857F2DA-D05A-479F-ABE8-7F312FFF189F}"/>
    <dgm:cxn modelId="{9960C346-1207-4F07-BD4D-B247EC5731E7}" type="presOf" srcId="{C3502347-6E21-45AD-B10B-C86F60E2BBDF}" destId="{08EAA665-921F-4829-8ECC-4553499E9ED4}" srcOrd="0" destOrd="0" presId="urn:microsoft.com/office/officeart/2008/layout/NameandTitleOrganizationalChart"/>
    <dgm:cxn modelId="{0E0F2F68-86CD-4AD8-B970-E683A8D73A39}" type="presOf" srcId="{0F11AF01-80A8-4915-9C31-CEE359BFF234}" destId="{8FF9A3CA-9EEE-4E94-8881-AEF8632784F5}" srcOrd="0" destOrd="0" presId="urn:microsoft.com/office/officeart/2008/layout/NameandTitleOrganizationalChart"/>
    <dgm:cxn modelId="{93939368-7EF4-4CC5-811C-B223C027C877}" srcId="{CF6F48CD-F8ED-49B2-B38D-E6B698FF21E2}" destId="{32479152-F665-4BB8-9387-57C40E9C74EB}" srcOrd="2" destOrd="0" parTransId="{8B3FA0AC-208D-42B6-8424-A0BEA253E54F}" sibTransId="{B386A892-F98C-4E0C-B63E-9B919B50F3EC}"/>
    <dgm:cxn modelId="{8A69C555-0F27-4F47-9FB2-E8C116F2CBE9}" type="presOf" srcId="{B386A892-F98C-4E0C-B63E-9B919B50F3EC}" destId="{0D60086D-2EE6-469E-8372-EAFFE092F16C}" srcOrd="0" destOrd="0" presId="urn:microsoft.com/office/officeart/2008/layout/NameandTitleOrganizationalChart"/>
    <dgm:cxn modelId="{7B2909BC-A941-4174-AA9F-67F0D86136B5}" type="presOf" srcId="{7554C6BE-0F44-432D-83CC-B509471A8099}" destId="{ACE5257C-1B25-4C80-951B-52B8AAC63ACC}" srcOrd="1" destOrd="0" presId="urn:microsoft.com/office/officeart/2008/layout/NameandTitleOrganizationalChart"/>
    <dgm:cxn modelId="{E184DFC0-DD75-487B-917E-B42C14EE3FB7}" type="presOf" srcId="{8857F2DA-D05A-479F-ABE8-7F312FFF189F}" destId="{C3F1E2AD-F855-4417-B5D0-8DA15D415875}" srcOrd="0" destOrd="0" presId="urn:microsoft.com/office/officeart/2008/layout/NameandTitleOrganizationalChart"/>
    <dgm:cxn modelId="{9CEC8EC6-268F-42D9-9894-594A7CF898BC}" type="presOf" srcId="{32479152-F665-4BB8-9387-57C40E9C74EB}" destId="{9B5B9AB9-750B-45E0-B31E-E1E5A66ABBD5}" srcOrd="1" destOrd="0" presId="urn:microsoft.com/office/officeart/2008/layout/NameandTitleOrganizationalChart"/>
    <dgm:cxn modelId="{5CAF82CE-4EC2-4271-A119-B1BEDC0C3008}" type="presOf" srcId="{8251E04D-856F-4CAC-8335-B824A30DE3BD}" destId="{439D68DC-E99B-47E6-B63E-8DE4A3DF98F8}" srcOrd="0" destOrd="0" presId="urn:microsoft.com/office/officeart/2008/layout/NameandTitleOrganizationalChart"/>
    <dgm:cxn modelId="{8F4B02D2-9970-45E5-B4BA-5AE23B3E159B}" srcId="{8251E04D-856F-4CAC-8335-B824A30DE3BD}" destId="{CF6F48CD-F8ED-49B2-B38D-E6B698FF21E2}" srcOrd="0" destOrd="0" parTransId="{AB3B99A6-EAA6-491D-9FF1-CCA9043BF20E}" sibTransId="{D4ED136D-009D-442C-9164-9C98303A5051}"/>
    <dgm:cxn modelId="{2DCD49DE-FA00-4093-927D-E10839ED0887}" type="presOf" srcId="{8B3FA0AC-208D-42B6-8424-A0BEA253E54F}" destId="{597C5E94-0337-4B52-9014-50981A71A3E0}" srcOrd="0" destOrd="0" presId="urn:microsoft.com/office/officeart/2008/layout/NameandTitleOrganizationalChart"/>
    <dgm:cxn modelId="{7B7934F3-F34B-4B41-BA4E-7889E49E9F5D}" type="presOf" srcId="{7554C6BE-0F44-432D-83CC-B509471A8099}" destId="{437192D6-3612-45EF-9E63-20B8E7C916B0}" srcOrd="0" destOrd="0" presId="urn:microsoft.com/office/officeart/2008/layout/NameandTitleOrganizationalChart"/>
    <dgm:cxn modelId="{16575FF6-D826-4672-A676-B150EFE84685}" type="presOf" srcId="{CF6F48CD-F8ED-49B2-B38D-E6B698FF21E2}" destId="{6C0CCC23-E2C1-4B9C-9368-4CDA5ED1690A}" srcOrd="1" destOrd="0" presId="urn:microsoft.com/office/officeart/2008/layout/NameandTitleOrganizationalChart"/>
    <dgm:cxn modelId="{35665AF7-5C6A-4824-9A27-F475BFB8AB54}" type="presOf" srcId="{AC367A47-2BD6-4799-B932-ABA86C45C8E9}" destId="{92855B30-4034-4735-8C9B-E93E6E8046E5}" srcOrd="1" destOrd="0" presId="urn:microsoft.com/office/officeart/2008/layout/NameandTitleOrganizationalChart"/>
    <dgm:cxn modelId="{25221B25-970A-461E-BC88-7B80A072A1CA}" type="presParOf" srcId="{439D68DC-E99B-47E6-B63E-8DE4A3DF98F8}" destId="{50807B8A-D6C3-4F65-BFDE-F784046CB399}" srcOrd="0" destOrd="0" presId="urn:microsoft.com/office/officeart/2008/layout/NameandTitleOrganizationalChart"/>
    <dgm:cxn modelId="{BD4295F9-82FD-41BC-888B-E65C0B8F0D80}" type="presParOf" srcId="{50807B8A-D6C3-4F65-BFDE-F784046CB399}" destId="{7592EC80-172D-4FAE-8E8D-4D9CAC737A98}" srcOrd="0" destOrd="0" presId="urn:microsoft.com/office/officeart/2008/layout/NameandTitleOrganizationalChart"/>
    <dgm:cxn modelId="{E484F2EC-DD0B-4739-8ED3-F18D3E8AB4C4}" type="presParOf" srcId="{7592EC80-172D-4FAE-8E8D-4D9CAC737A98}" destId="{A4BD9F64-3271-420C-B70C-9CFDC7BE7024}" srcOrd="0" destOrd="0" presId="urn:microsoft.com/office/officeart/2008/layout/NameandTitleOrganizationalChart"/>
    <dgm:cxn modelId="{EE2E1692-BC93-4A10-BD58-4307E532E04C}" type="presParOf" srcId="{7592EC80-172D-4FAE-8E8D-4D9CAC737A98}" destId="{47F24294-D99F-44CB-82F2-19FB59796157}" srcOrd="1" destOrd="0" presId="urn:microsoft.com/office/officeart/2008/layout/NameandTitleOrganizationalChart"/>
    <dgm:cxn modelId="{691419A8-1DFC-4C8D-A100-B93D1BB62729}" type="presParOf" srcId="{7592EC80-172D-4FAE-8E8D-4D9CAC737A98}" destId="{6C0CCC23-E2C1-4B9C-9368-4CDA5ED1690A}" srcOrd="2" destOrd="0" presId="urn:microsoft.com/office/officeart/2008/layout/NameandTitleOrganizationalChart"/>
    <dgm:cxn modelId="{C16FF781-1F8B-4265-AAD9-B7CDCD3CAD82}" type="presParOf" srcId="{50807B8A-D6C3-4F65-BFDE-F784046CB399}" destId="{BC269DB4-7CA7-4206-AEB8-C56E6301583F}" srcOrd="1" destOrd="0" presId="urn:microsoft.com/office/officeart/2008/layout/NameandTitleOrganizationalChart"/>
    <dgm:cxn modelId="{540C7EA7-F633-4FCF-86AC-BBC4A83C9A26}" type="presParOf" srcId="{BC269DB4-7CA7-4206-AEB8-C56E6301583F}" destId="{08EAA665-921F-4829-8ECC-4553499E9ED4}" srcOrd="0" destOrd="0" presId="urn:microsoft.com/office/officeart/2008/layout/NameandTitleOrganizationalChart"/>
    <dgm:cxn modelId="{3BB45956-0EF9-46A3-81DB-0F3E25D91BB2}" type="presParOf" srcId="{BC269DB4-7CA7-4206-AEB8-C56E6301583F}" destId="{6C5BE65E-F803-41DE-AE3B-D5D8DFF895C6}" srcOrd="1" destOrd="0" presId="urn:microsoft.com/office/officeart/2008/layout/NameandTitleOrganizationalChart"/>
    <dgm:cxn modelId="{0614CFF6-B2AF-40F4-828B-3C192438D9EE}" type="presParOf" srcId="{6C5BE65E-F803-41DE-AE3B-D5D8DFF895C6}" destId="{3C75B575-3DD2-4D73-B1A5-74B824C25037}" srcOrd="0" destOrd="0" presId="urn:microsoft.com/office/officeart/2008/layout/NameandTitleOrganizationalChart"/>
    <dgm:cxn modelId="{1D87D4B0-71CA-4CCE-9D01-8C478A56D7C4}" type="presParOf" srcId="{3C75B575-3DD2-4D73-B1A5-74B824C25037}" destId="{8FF9A3CA-9EEE-4E94-8881-AEF8632784F5}" srcOrd="0" destOrd="0" presId="urn:microsoft.com/office/officeart/2008/layout/NameandTitleOrganizationalChart"/>
    <dgm:cxn modelId="{519FCAA7-7438-4EFE-92F7-9203B82F267B}" type="presParOf" srcId="{3C75B575-3DD2-4D73-B1A5-74B824C25037}" destId="{C3F1E2AD-F855-4417-B5D0-8DA15D415875}" srcOrd="1" destOrd="0" presId="urn:microsoft.com/office/officeart/2008/layout/NameandTitleOrganizationalChart"/>
    <dgm:cxn modelId="{9A36E3D5-2A9B-4AA0-938B-DB92E8E77585}" type="presParOf" srcId="{3C75B575-3DD2-4D73-B1A5-74B824C25037}" destId="{E0A9A93F-76A2-441C-B54D-2CE6B863C970}" srcOrd="2" destOrd="0" presId="urn:microsoft.com/office/officeart/2008/layout/NameandTitleOrganizationalChart"/>
    <dgm:cxn modelId="{9690643D-A69B-475A-998E-06F232001F61}" type="presParOf" srcId="{6C5BE65E-F803-41DE-AE3B-D5D8DFF895C6}" destId="{A7FF5D99-CA08-48A7-8742-573BCF07E660}" srcOrd="1" destOrd="0" presId="urn:microsoft.com/office/officeart/2008/layout/NameandTitleOrganizationalChart"/>
    <dgm:cxn modelId="{1A69A681-D675-4C84-B92D-29EC3E86D828}" type="presParOf" srcId="{6C5BE65E-F803-41DE-AE3B-D5D8DFF895C6}" destId="{669E0DD9-6098-4F98-8021-E14BC56B3803}" srcOrd="2" destOrd="0" presId="urn:microsoft.com/office/officeart/2008/layout/NameandTitleOrganizationalChart"/>
    <dgm:cxn modelId="{E475797D-45A9-4BB8-A5AD-9227CFD072E0}" type="presParOf" srcId="{BC269DB4-7CA7-4206-AEB8-C56E6301583F}" destId="{597C5E94-0337-4B52-9014-50981A71A3E0}" srcOrd="2" destOrd="0" presId="urn:microsoft.com/office/officeart/2008/layout/NameandTitleOrganizationalChart"/>
    <dgm:cxn modelId="{080F7505-9BCA-4036-A37E-CFF17191E837}" type="presParOf" srcId="{BC269DB4-7CA7-4206-AEB8-C56E6301583F}" destId="{5AEBACF4-612A-4ABE-BE84-6D7D82D0C1EC}" srcOrd="3" destOrd="0" presId="urn:microsoft.com/office/officeart/2008/layout/NameandTitleOrganizationalChart"/>
    <dgm:cxn modelId="{D7DD6548-EB66-40A3-87F1-E9F9479783A1}" type="presParOf" srcId="{5AEBACF4-612A-4ABE-BE84-6D7D82D0C1EC}" destId="{DE45C5D4-09D5-4234-9E84-3FCA3D829330}" srcOrd="0" destOrd="0" presId="urn:microsoft.com/office/officeart/2008/layout/NameandTitleOrganizationalChart"/>
    <dgm:cxn modelId="{C334D3A4-BF78-42CD-B1E4-B566A136D0B7}" type="presParOf" srcId="{DE45C5D4-09D5-4234-9E84-3FCA3D829330}" destId="{31400181-90A4-44E5-9DCA-87ACEF1197F4}" srcOrd="0" destOrd="0" presId="urn:microsoft.com/office/officeart/2008/layout/NameandTitleOrganizationalChart"/>
    <dgm:cxn modelId="{26A30C80-99E7-4EE5-A32B-3C7DD879C37A}" type="presParOf" srcId="{DE45C5D4-09D5-4234-9E84-3FCA3D829330}" destId="{0D60086D-2EE6-469E-8372-EAFFE092F16C}" srcOrd="1" destOrd="0" presId="urn:microsoft.com/office/officeart/2008/layout/NameandTitleOrganizationalChart"/>
    <dgm:cxn modelId="{F16A57E2-0910-43CB-AFF7-1298C6296C68}" type="presParOf" srcId="{DE45C5D4-09D5-4234-9E84-3FCA3D829330}" destId="{9B5B9AB9-750B-45E0-B31E-E1E5A66ABBD5}" srcOrd="2" destOrd="0" presId="urn:microsoft.com/office/officeart/2008/layout/NameandTitleOrganizationalChart"/>
    <dgm:cxn modelId="{E7A1B56C-68B5-49F8-BA15-5B322056D0D3}" type="presParOf" srcId="{5AEBACF4-612A-4ABE-BE84-6D7D82D0C1EC}" destId="{A0AE98FD-BD0E-443B-8E34-C683A500D44D}" srcOrd="1" destOrd="0" presId="urn:microsoft.com/office/officeart/2008/layout/NameandTitleOrganizationalChart"/>
    <dgm:cxn modelId="{BAEB5E94-FBEE-4FC3-8B81-02A53ECB2525}" type="presParOf" srcId="{5AEBACF4-612A-4ABE-BE84-6D7D82D0C1EC}" destId="{78F45FB0-CE64-42E5-BF98-CE211BDEDB52}" srcOrd="2" destOrd="0" presId="urn:microsoft.com/office/officeart/2008/layout/NameandTitleOrganizationalChart"/>
    <dgm:cxn modelId="{0635E284-C8EA-4B89-8289-E1A77DBF858C}" type="presParOf" srcId="{BC269DB4-7CA7-4206-AEB8-C56E6301583F}" destId="{A77CB27F-5FD4-484D-AD24-FD859F087354}" srcOrd="4" destOrd="0" presId="urn:microsoft.com/office/officeart/2008/layout/NameandTitleOrganizationalChart"/>
    <dgm:cxn modelId="{03FCE922-0118-45A1-AF76-CEE56CFD858E}" type="presParOf" srcId="{BC269DB4-7CA7-4206-AEB8-C56E6301583F}" destId="{D6C337B4-BEB7-4941-9362-66A176CE6EB0}" srcOrd="5" destOrd="0" presId="urn:microsoft.com/office/officeart/2008/layout/NameandTitleOrganizationalChart"/>
    <dgm:cxn modelId="{E2849C34-1A6B-47DD-BDF2-522E41F0BEE7}" type="presParOf" srcId="{D6C337B4-BEB7-4941-9362-66A176CE6EB0}" destId="{B0B677BA-A148-4452-BFF1-6A2A5B99C6EC}" srcOrd="0" destOrd="0" presId="urn:microsoft.com/office/officeart/2008/layout/NameandTitleOrganizationalChart"/>
    <dgm:cxn modelId="{9F2775F2-AE1C-468A-9D2D-BDFF695CA086}" type="presParOf" srcId="{B0B677BA-A148-4452-BFF1-6A2A5B99C6EC}" destId="{437192D6-3612-45EF-9E63-20B8E7C916B0}" srcOrd="0" destOrd="0" presId="urn:microsoft.com/office/officeart/2008/layout/NameandTitleOrganizationalChart"/>
    <dgm:cxn modelId="{78F4B971-7C1A-4756-A9E7-0E8F2FFD3990}" type="presParOf" srcId="{B0B677BA-A148-4452-BFF1-6A2A5B99C6EC}" destId="{19751842-F865-4A93-A850-712904BEE3F2}" srcOrd="1" destOrd="0" presId="urn:microsoft.com/office/officeart/2008/layout/NameandTitleOrganizationalChart"/>
    <dgm:cxn modelId="{2A6F445A-7DCB-4CBF-A66F-D77A4254082F}" type="presParOf" srcId="{B0B677BA-A148-4452-BFF1-6A2A5B99C6EC}" destId="{ACE5257C-1B25-4C80-951B-52B8AAC63ACC}" srcOrd="2" destOrd="0" presId="urn:microsoft.com/office/officeart/2008/layout/NameandTitleOrganizationalChart"/>
    <dgm:cxn modelId="{79DD2A84-99C9-4731-A1C7-1F48265A5C78}" type="presParOf" srcId="{D6C337B4-BEB7-4941-9362-66A176CE6EB0}" destId="{02C37855-81E1-4493-9676-BEAF691D593C}" srcOrd="1" destOrd="0" presId="urn:microsoft.com/office/officeart/2008/layout/NameandTitleOrganizationalChart"/>
    <dgm:cxn modelId="{C3DD0DC0-56BF-4786-B41B-4A9DAC445DA4}" type="presParOf" srcId="{D6C337B4-BEB7-4941-9362-66A176CE6EB0}" destId="{D9EA2288-B458-4229-9D46-BF0845EFA54D}" srcOrd="2" destOrd="0" presId="urn:microsoft.com/office/officeart/2008/layout/NameandTitleOrganizationalChart"/>
    <dgm:cxn modelId="{943DB730-59C7-480F-89A1-83AAC745775A}" type="presParOf" srcId="{50807B8A-D6C3-4F65-BFDE-F784046CB399}" destId="{98483643-CAE6-4502-8E1B-C5879BDF3188}" srcOrd="2" destOrd="0" presId="urn:microsoft.com/office/officeart/2008/layout/NameandTitleOrganizationalChart"/>
    <dgm:cxn modelId="{3B544A67-9E2A-40B1-ADB5-39B127FBD218}" type="presParOf" srcId="{98483643-CAE6-4502-8E1B-C5879BDF3188}" destId="{339EF980-C13D-4D05-B4E6-329EB8A877A5}" srcOrd="0" destOrd="0" presId="urn:microsoft.com/office/officeart/2008/layout/NameandTitleOrganizationalChart"/>
    <dgm:cxn modelId="{6EF31C59-29F5-473C-A6CE-F9F01A2C50E6}" type="presParOf" srcId="{98483643-CAE6-4502-8E1B-C5879BDF3188}" destId="{C2B0C2BB-B2CF-43BB-8ABA-F92814F9340F}" srcOrd="1" destOrd="0" presId="urn:microsoft.com/office/officeart/2008/layout/NameandTitleOrganizationalChart"/>
    <dgm:cxn modelId="{A0FB9830-2CEF-49DC-911D-E33A1E31102D}" type="presParOf" srcId="{C2B0C2BB-B2CF-43BB-8ABA-F92814F9340F}" destId="{4CA65128-7125-4863-B747-3F4D64C5B286}" srcOrd="0" destOrd="0" presId="urn:microsoft.com/office/officeart/2008/layout/NameandTitleOrganizationalChart"/>
    <dgm:cxn modelId="{9CC4ED68-F0A4-4113-94DF-3142A5D71316}" type="presParOf" srcId="{4CA65128-7125-4863-B747-3F4D64C5B286}" destId="{0A03D794-226C-4357-B2C2-E17EEC140953}" srcOrd="0" destOrd="0" presId="urn:microsoft.com/office/officeart/2008/layout/NameandTitleOrganizationalChart"/>
    <dgm:cxn modelId="{DAA6B9B4-6B6C-4230-9E3D-24E7BE2F1B23}" type="presParOf" srcId="{4CA65128-7125-4863-B747-3F4D64C5B286}" destId="{3715D695-58FC-49FE-938D-F50B3CF50904}" srcOrd="1" destOrd="0" presId="urn:microsoft.com/office/officeart/2008/layout/NameandTitleOrganizationalChart"/>
    <dgm:cxn modelId="{8D1EE188-3E6D-48C9-9243-F65BE070CC53}" type="presParOf" srcId="{4CA65128-7125-4863-B747-3F4D64C5B286}" destId="{92855B30-4034-4735-8C9B-E93E6E8046E5}" srcOrd="2" destOrd="0" presId="urn:microsoft.com/office/officeart/2008/layout/NameandTitleOrganizationalChart"/>
    <dgm:cxn modelId="{81B2B08F-535E-424F-8138-C0BF95305167}" type="presParOf" srcId="{C2B0C2BB-B2CF-43BB-8ABA-F92814F9340F}" destId="{8252DD89-0F5E-4F73-9796-42936B7DF286}" srcOrd="1" destOrd="0" presId="urn:microsoft.com/office/officeart/2008/layout/NameandTitleOrganizationalChart"/>
    <dgm:cxn modelId="{9F735004-987B-46B8-9A12-BAFFF85A2DD2}" type="presParOf" srcId="{C2B0C2BB-B2CF-43BB-8ABA-F92814F9340F}" destId="{89854809-EA67-465B-AE48-90F44C0B200B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339E2D-DD80-47A4-B7FE-126D369D1CD9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B6165F-8C34-42C3-BCF1-24E16D44525B}">
      <dgm:prSet phldrT="[Text]"/>
      <dgm:spPr/>
      <dgm:t>
        <a:bodyPr/>
        <a:lstStyle/>
        <a:p>
          <a:r>
            <a:rPr lang="en-US" dirty="0"/>
            <a:t>Risk 1</a:t>
          </a:r>
        </a:p>
      </dgm:t>
    </dgm:pt>
    <dgm:pt modelId="{06731FC2-2BD9-4D7A-93B5-AACB70714181}" type="parTrans" cxnId="{9BFCF3D5-8FE2-4F7E-9EFF-ECCF1DFEA8FA}">
      <dgm:prSet/>
      <dgm:spPr/>
      <dgm:t>
        <a:bodyPr/>
        <a:lstStyle/>
        <a:p>
          <a:endParaRPr lang="en-US"/>
        </a:p>
      </dgm:t>
    </dgm:pt>
    <dgm:pt modelId="{88CA7DD9-1139-4931-B70A-4DD5E8C95F7F}" type="sibTrans" cxnId="{9BFCF3D5-8FE2-4F7E-9EFF-ECCF1DFEA8FA}">
      <dgm:prSet/>
      <dgm:spPr/>
      <dgm:t>
        <a:bodyPr/>
        <a:lstStyle/>
        <a:p>
          <a:endParaRPr lang="en-US"/>
        </a:p>
      </dgm:t>
    </dgm:pt>
    <dgm:pt modelId="{E4EF967E-526A-48B3-8D88-72CF7D10B38C}">
      <dgm:prSet phldrT="[Text]" phldr="1"/>
      <dgm:spPr/>
      <dgm:t>
        <a:bodyPr/>
        <a:lstStyle/>
        <a:p>
          <a:endParaRPr lang="en-US"/>
        </a:p>
      </dgm:t>
    </dgm:pt>
    <dgm:pt modelId="{82DF7527-7650-4C49-A424-962A54D2DB61}" type="parTrans" cxnId="{6CB27092-1339-4A98-AD78-C81D4063E36A}">
      <dgm:prSet/>
      <dgm:spPr/>
      <dgm:t>
        <a:bodyPr/>
        <a:lstStyle/>
        <a:p>
          <a:endParaRPr lang="en-US"/>
        </a:p>
      </dgm:t>
    </dgm:pt>
    <dgm:pt modelId="{512BDDE2-99D8-4AD5-96CD-FC918E059179}" type="sibTrans" cxnId="{6CB27092-1339-4A98-AD78-C81D4063E36A}">
      <dgm:prSet/>
      <dgm:spPr/>
      <dgm:t>
        <a:bodyPr/>
        <a:lstStyle/>
        <a:p>
          <a:endParaRPr lang="en-US"/>
        </a:p>
      </dgm:t>
    </dgm:pt>
    <dgm:pt modelId="{BA9F3EF9-DF03-4A95-A266-67281DF18484}">
      <dgm:prSet phldrT="[Text]" phldr="1"/>
      <dgm:spPr/>
      <dgm:t>
        <a:bodyPr/>
        <a:lstStyle/>
        <a:p>
          <a:endParaRPr lang="en-US"/>
        </a:p>
      </dgm:t>
    </dgm:pt>
    <dgm:pt modelId="{3C27DB6E-5DD7-4C49-BCC5-B164B9703E11}" type="parTrans" cxnId="{3DBF7ECC-2688-430C-B226-8F40061BD5B6}">
      <dgm:prSet/>
      <dgm:spPr/>
      <dgm:t>
        <a:bodyPr/>
        <a:lstStyle/>
        <a:p>
          <a:endParaRPr lang="en-US"/>
        </a:p>
      </dgm:t>
    </dgm:pt>
    <dgm:pt modelId="{8331D3CE-3B6A-418E-B830-0CDB0C514708}" type="sibTrans" cxnId="{3DBF7ECC-2688-430C-B226-8F40061BD5B6}">
      <dgm:prSet/>
      <dgm:spPr/>
      <dgm:t>
        <a:bodyPr/>
        <a:lstStyle/>
        <a:p>
          <a:endParaRPr lang="en-US"/>
        </a:p>
      </dgm:t>
    </dgm:pt>
    <dgm:pt modelId="{35291F8C-6ED8-4BE3-9B70-5716B802541E}">
      <dgm:prSet phldrT="[Text]"/>
      <dgm:spPr/>
      <dgm:t>
        <a:bodyPr/>
        <a:lstStyle/>
        <a:p>
          <a:r>
            <a:rPr lang="en-US" dirty="0"/>
            <a:t>Issue 1</a:t>
          </a:r>
        </a:p>
      </dgm:t>
    </dgm:pt>
    <dgm:pt modelId="{2748D594-B88B-4298-A900-2D12CD9303CD}" type="parTrans" cxnId="{3A0C80CA-3E00-4C02-9375-1F0B4A7951C9}">
      <dgm:prSet/>
      <dgm:spPr/>
      <dgm:t>
        <a:bodyPr/>
        <a:lstStyle/>
        <a:p>
          <a:endParaRPr lang="en-US"/>
        </a:p>
      </dgm:t>
    </dgm:pt>
    <dgm:pt modelId="{336E8B01-97FD-47F1-A963-5C5871E8F764}" type="sibTrans" cxnId="{3A0C80CA-3E00-4C02-9375-1F0B4A7951C9}">
      <dgm:prSet/>
      <dgm:spPr/>
      <dgm:t>
        <a:bodyPr/>
        <a:lstStyle/>
        <a:p>
          <a:endParaRPr lang="en-US"/>
        </a:p>
      </dgm:t>
    </dgm:pt>
    <dgm:pt modelId="{983F3D57-E66C-4A9F-AC8D-8F07606EFF90}">
      <dgm:prSet phldrT="[Text]" phldr="1"/>
      <dgm:spPr/>
      <dgm:t>
        <a:bodyPr/>
        <a:lstStyle/>
        <a:p>
          <a:endParaRPr lang="en-US"/>
        </a:p>
      </dgm:t>
    </dgm:pt>
    <dgm:pt modelId="{7937B51E-36A0-4894-8A87-F17B17D7651D}" type="parTrans" cxnId="{9E94F439-C669-48E9-A50C-C0EAF3F1C558}">
      <dgm:prSet/>
      <dgm:spPr/>
      <dgm:t>
        <a:bodyPr/>
        <a:lstStyle/>
        <a:p>
          <a:endParaRPr lang="en-US"/>
        </a:p>
      </dgm:t>
    </dgm:pt>
    <dgm:pt modelId="{77DA92F1-5D59-456D-B5B0-7C4A404C6220}" type="sibTrans" cxnId="{9E94F439-C669-48E9-A50C-C0EAF3F1C558}">
      <dgm:prSet/>
      <dgm:spPr/>
      <dgm:t>
        <a:bodyPr/>
        <a:lstStyle/>
        <a:p>
          <a:endParaRPr lang="en-US"/>
        </a:p>
      </dgm:t>
    </dgm:pt>
    <dgm:pt modelId="{CB45EF08-9AC7-4B73-89C7-37C87CECD1F9}">
      <dgm:prSet phldrT="[Text]" phldr="1"/>
      <dgm:spPr/>
      <dgm:t>
        <a:bodyPr/>
        <a:lstStyle/>
        <a:p>
          <a:endParaRPr lang="en-US"/>
        </a:p>
      </dgm:t>
    </dgm:pt>
    <dgm:pt modelId="{B0CDA645-B91E-467D-9D78-3D1FF711D840}" type="parTrans" cxnId="{6A208F07-957B-420A-AB63-F1472940ADB7}">
      <dgm:prSet/>
      <dgm:spPr/>
      <dgm:t>
        <a:bodyPr/>
        <a:lstStyle/>
        <a:p>
          <a:endParaRPr lang="en-US"/>
        </a:p>
      </dgm:t>
    </dgm:pt>
    <dgm:pt modelId="{76314C8B-8696-4DDC-8991-3285F7851879}" type="sibTrans" cxnId="{6A208F07-957B-420A-AB63-F1472940ADB7}">
      <dgm:prSet/>
      <dgm:spPr/>
      <dgm:t>
        <a:bodyPr/>
        <a:lstStyle/>
        <a:p>
          <a:endParaRPr lang="en-US"/>
        </a:p>
      </dgm:t>
    </dgm:pt>
    <dgm:pt modelId="{5F1E6639-C375-426E-AAE7-0694F00EFE80}">
      <dgm:prSet phldrT="[Text]"/>
      <dgm:spPr/>
      <dgm:t>
        <a:bodyPr/>
        <a:lstStyle/>
        <a:p>
          <a:r>
            <a:rPr lang="en-US" dirty="0"/>
            <a:t>Others</a:t>
          </a:r>
        </a:p>
      </dgm:t>
    </dgm:pt>
    <dgm:pt modelId="{7F49B7AF-5BF9-47D8-AF91-8EBCA756C115}" type="parTrans" cxnId="{0DD30061-F548-43EF-9BB0-03E6C5DA32F3}">
      <dgm:prSet/>
      <dgm:spPr/>
      <dgm:t>
        <a:bodyPr/>
        <a:lstStyle/>
        <a:p>
          <a:endParaRPr lang="en-US"/>
        </a:p>
      </dgm:t>
    </dgm:pt>
    <dgm:pt modelId="{0F314A89-7FEB-4261-8E4E-79A13F5CA95A}" type="sibTrans" cxnId="{0DD30061-F548-43EF-9BB0-03E6C5DA32F3}">
      <dgm:prSet/>
      <dgm:spPr/>
      <dgm:t>
        <a:bodyPr/>
        <a:lstStyle/>
        <a:p>
          <a:endParaRPr lang="en-US"/>
        </a:p>
      </dgm:t>
    </dgm:pt>
    <dgm:pt modelId="{13AC5977-42AE-4B5A-A13A-B09DBE6908CE}">
      <dgm:prSet phldrT="[Text]" phldr="1"/>
      <dgm:spPr/>
      <dgm:t>
        <a:bodyPr/>
        <a:lstStyle/>
        <a:p>
          <a:endParaRPr lang="en-US"/>
        </a:p>
      </dgm:t>
    </dgm:pt>
    <dgm:pt modelId="{A8AF3F56-D314-4C76-993F-C4D4BEF210EB}" type="parTrans" cxnId="{5793CCAA-91BB-46E5-A0DA-DB63F828BA10}">
      <dgm:prSet/>
      <dgm:spPr/>
      <dgm:t>
        <a:bodyPr/>
        <a:lstStyle/>
        <a:p>
          <a:endParaRPr lang="en-US"/>
        </a:p>
      </dgm:t>
    </dgm:pt>
    <dgm:pt modelId="{12E3D320-C8A8-4022-B043-107782CE41B7}" type="sibTrans" cxnId="{5793CCAA-91BB-46E5-A0DA-DB63F828BA10}">
      <dgm:prSet/>
      <dgm:spPr/>
      <dgm:t>
        <a:bodyPr/>
        <a:lstStyle/>
        <a:p>
          <a:endParaRPr lang="en-US"/>
        </a:p>
      </dgm:t>
    </dgm:pt>
    <dgm:pt modelId="{3FDB689C-33EA-4BBE-BF9A-ED021FFF3466}">
      <dgm:prSet phldrT="[Text]" phldr="1"/>
      <dgm:spPr/>
      <dgm:t>
        <a:bodyPr/>
        <a:lstStyle/>
        <a:p>
          <a:endParaRPr lang="en-US"/>
        </a:p>
      </dgm:t>
    </dgm:pt>
    <dgm:pt modelId="{682907F5-FB52-4C1A-B51F-07CC259A3CE0}" type="parTrans" cxnId="{4405B74B-7288-49D3-B689-47899A9789E0}">
      <dgm:prSet/>
      <dgm:spPr/>
      <dgm:t>
        <a:bodyPr/>
        <a:lstStyle/>
        <a:p>
          <a:endParaRPr lang="en-US"/>
        </a:p>
      </dgm:t>
    </dgm:pt>
    <dgm:pt modelId="{978D914D-2317-4057-8BE7-9723B47526FB}" type="sibTrans" cxnId="{4405B74B-7288-49D3-B689-47899A9789E0}">
      <dgm:prSet/>
      <dgm:spPr/>
      <dgm:t>
        <a:bodyPr/>
        <a:lstStyle/>
        <a:p>
          <a:endParaRPr lang="en-US"/>
        </a:p>
      </dgm:t>
    </dgm:pt>
    <dgm:pt modelId="{D75D723B-EA38-4D7A-9E79-6C009AF22351}" type="pres">
      <dgm:prSet presAssocID="{9F339E2D-DD80-47A4-B7FE-126D369D1CD9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87FF52A0-C7F6-4194-B1F3-3889E86CAB26}" type="pres">
      <dgm:prSet presAssocID="{1BB6165F-8C34-42C3-BCF1-24E16D44525B}" presName="composite" presStyleCnt="0"/>
      <dgm:spPr/>
    </dgm:pt>
    <dgm:pt modelId="{BECE8BE8-7794-4B28-9C83-CDFAE9C1ED9B}" type="pres">
      <dgm:prSet presAssocID="{1BB6165F-8C34-42C3-BCF1-24E16D44525B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54297534-C0AA-4E0B-A753-85EACF7A933B}" type="pres">
      <dgm:prSet presAssocID="{1BB6165F-8C34-42C3-BCF1-24E16D44525B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</dgm:pt>
    <dgm:pt modelId="{C1881883-FB29-4B31-8C20-3B3ADBCD1AD5}" type="pres">
      <dgm:prSet presAssocID="{1BB6165F-8C34-42C3-BCF1-24E16D44525B}" presName="Accent" presStyleLbl="parChTrans1D1" presStyleIdx="0" presStyleCnt="3"/>
      <dgm:spPr/>
    </dgm:pt>
    <dgm:pt modelId="{FA5D2D26-2BAB-456D-887E-C00B676A074B}" type="pres">
      <dgm:prSet presAssocID="{1BB6165F-8C34-42C3-BCF1-24E16D44525B}" presName="Child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4966A17F-EFED-4510-9D98-6353C1D5EC42}" type="pres">
      <dgm:prSet presAssocID="{88CA7DD9-1139-4931-B70A-4DD5E8C95F7F}" presName="sibTrans" presStyleCnt="0"/>
      <dgm:spPr/>
    </dgm:pt>
    <dgm:pt modelId="{554DC583-E1AF-4905-94A4-C184010AA38B}" type="pres">
      <dgm:prSet presAssocID="{35291F8C-6ED8-4BE3-9B70-5716B802541E}" presName="composite" presStyleCnt="0"/>
      <dgm:spPr/>
    </dgm:pt>
    <dgm:pt modelId="{9E8AE207-7725-4983-9F97-10570CE52631}" type="pres">
      <dgm:prSet presAssocID="{35291F8C-6ED8-4BE3-9B70-5716B802541E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130D0E73-8FFA-494B-88B8-FAF2C1EBCD82}" type="pres">
      <dgm:prSet presAssocID="{35291F8C-6ED8-4BE3-9B70-5716B802541E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</dgm:pt>
    <dgm:pt modelId="{C53DF44B-A7F1-427D-B4FA-39897C20FCF3}" type="pres">
      <dgm:prSet presAssocID="{35291F8C-6ED8-4BE3-9B70-5716B802541E}" presName="Accent" presStyleLbl="parChTrans1D1" presStyleIdx="1" presStyleCnt="3"/>
      <dgm:spPr/>
    </dgm:pt>
    <dgm:pt modelId="{D5B66321-6E53-4A1B-ABAF-EEB500DB9670}" type="pres">
      <dgm:prSet presAssocID="{35291F8C-6ED8-4BE3-9B70-5716B802541E}" presName="Child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EF5A8A60-BE8C-4D9D-95A9-608E6600A9A9}" type="pres">
      <dgm:prSet presAssocID="{336E8B01-97FD-47F1-A963-5C5871E8F764}" presName="sibTrans" presStyleCnt="0"/>
      <dgm:spPr/>
    </dgm:pt>
    <dgm:pt modelId="{58023BA3-0DC0-479C-BC8B-4663C413CB27}" type="pres">
      <dgm:prSet presAssocID="{5F1E6639-C375-426E-AAE7-0694F00EFE80}" presName="composite" presStyleCnt="0"/>
      <dgm:spPr/>
    </dgm:pt>
    <dgm:pt modelId="{A5CA2B90-4E0B-4F0F-88C6-F40847E1B848}" type="pres">
      <dgm:prSet presAssocID="{5F1E6639-C375-426E-AAE7-0694F00EFE80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2CA68E6D-0241-41BF-B8E5-F9D4B49A093E}" type="pres">
      <dgm:prSet presAssocID="{5F1E6639-C375-426E-AAE7-0694F00EFE80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</dgm:pt>
    <dgm:pt modelId="{AB026C70-96C5-475E-B410-F79DAC020289}" type="pres">
      <dgm:prSet presAssocID="{5F1E6639-C375-426E-AAE7-0694F00EFE80}" presName="Accent" presStyleLbl="parChTrans1D1" presStyleIdx="2" presStyleCnt="3"/>
      <dgm:spPr/>
    </dgm:pt>
    <dgm:pt modelId="{028C6F17-0A61-479D-B0B0-4FFC0CE862A2}" type="pres">
      <dgm:prSet presAssocID="{5F1E6639-C375-426E-AAE7-0694F00EFE80}" presName="Child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6A208F07-957B-420A-AB63-F1472940ADB7}" srcId="{35291F8C-6ED8-4BE3-9B70-5716B802541E}" destId="{CB45EF08-9AC7-4B73-89C7-37C87CECD1F9}" srcOrd="1" destOrd="0" parTransId="{B0CDA645-B91E-467D-9D78-3D1FF711D840}" sibTransId="{76314C8B-8696-4DDC-8991-3285F7851879}"/>
    <dgm:cxn modelId="{11514F14-E4E4-4A71-AB04-B8A3B8C50469}" type="presOf" srcId="{CB45EF08-9AC7-4B73-89C7-37C87CECD1F9}" destId="{D5B66321-6E53-4A1B-ABAF-EEB500DB9670}" srcOrd="0" destOrd="0" presId="urn:microsoft.com/office/officeart/2011/layout/TabList"/>
    <dgm:cxn modelId="{9E94F439-C669-48E9-A50C-C0EAF3F1C558}" srcId="{35291F8C-6ED8-4BE3-9B70-5716B802541E}" destId="{983F3D57-E66C-4A9F-AC8D-8F07606EFF90}" srcOrd="0" destOrd="0" parTransId="{7937B51E-36A0-4894-8A87-F17B17D7651D}" sibTransId="{77DA92F1-5D59-456D-B5B0-7C4A404C6220}"/>
    <dgm:cxn modelId="{0DD30061-F548-43EF-9BB0-03E6C5DA32F3}" srcId="{9F339E2D-DD80-47A4-B7FE-126D369D1CD9}" destId="{5F1E6639-C375-426E-AAE7-0694F00EFE80}" srcOrd="2" destOrd="0" parTransId="{7F49B7AF-5BF9-47D8-AF91-8EBCA756C115}" sibTransId="{0F314A89-7FEB-4261-8E4E-79A13F5CA95A}"/>
    <dgm:cxn modelId="{4405B74B-7288-49D3-B689-47899A9789E0}" srcId="{5F1E6639-C375-426E-AAE7-0694F00EFE80}" destId="{3FDB689C-33EA-4BBE-BF9A-ED021FFF3466}" srcOrd="1" destOrd="0" parTransId="{682907F5-FB52-4C1A-B51F-07CC259A3CE0}" sibTransId="{978D914D-2317-4057-8BE7-9723B47526FB}"/>
    <dgm:cxn modelId="{288F5B71-E38E-4334-ADD2-4B5CEDE679E2}" type="presOf" srcId="{983F3D57-E66C-4A9F-AC8D-8F07606EFF90}" destId="{9E8AE207-7725-4983-9F97-10570CE52631}" srcOrd="0" destOrd="0" presId="urn:microsoft.com/office/officeart/2011/layout/TabList"/>
    <dgm:cxn modelId="{559F6E57-FEE8-4D54-A8DC-D6A49BB1BBA3}" type="presOf" srcId="{BA9F3EF9-DF03-4A95-A266-67281DF18484}" destId="{FA5D2D26-2BAB-456D-887E-C00B676A074B}" srcOrd="0" destOrd="0" presId="urn:microsoft.com/office/officeart/2011/layout/TabList"/>
    <dgm:cxn modelId="{B3C1C686-958C-4138-959E-A9E7FB50F7EC}" type="presOf" srcId="{9F339E2D-DD80-47A4-B7FE-126D369D1CD9}" destId="{D75D723B-EA38-4D7A-9E79-6C009AF22351}" srcOrd="0" destOrd="0" presId="urn:microsoft.com/office/officeart/2011/layout/TabList"/>
    <dgm:cxn modelId="{31F2208B-C8AC-45A5-99B4-E942098637CC}" type="presOf" srcId="{5F1E6639-C375-426E-AAE7-0694F00EFE80}" destId="{2CA68E6D-0241-41BF-B8E5-F9D4B49A093E}" srcOrd="0" destOrd="0" presId="urn:microsoft.com/office/officeart/2011/layout/TabList"/>
    <dgm:cxn modelId="{6CB27092-1339-4A98-AD78-C81D4063E36A}" srcId="{1BB6165F-8C34-42C3-BCF1-24E16D44525B}" destId="{E4EF967E-526A-48B3-8D88-72CF7D10B38C}" srcOrd="0" destOrd="0" parTransId="{82DF7527-7650-4C49-A424-962A54D2DB61}" sibTransId="{512BDDE2-99D8-4AD5-96CD-FC918E059179}"/>
    <dgm:cxn modelId="{4B7343A8-9DD8-4BC9-9001-8BF4C51C6A25}" type="presOf" srcId="{35291F8C-6ED8-4BE3-9B70-5716B802541E}" destId="{130D0E73-8FFA-494B-88B8-FAF2C1EBCD82}" srcOrd="0" destOrd="0" presId="urn:microsoft.com/office/officeart/2011/layout/TabList"/>
    <dgm:cxn modelId="{5793CCAA-91BB-46E5-A0DA-DB63F828BA10}" srcId="{5F1E6639-C375-426E-AAE7-0694F00EFE80}" destId="{13AC5977-42AE-4B5A-A13A-B09DBE6908CE}" srcOrd="0" destOrd="0" parTransId="{A8AF3F56-D314-4C76-993F-C4D4BEF210EB}" sibTransId="{12E3D320-C8A8-4022-B043-107782CE41B7}"/>
    <dgm:cxn modelId="{4FFF4DAE-689C-4755-887B-03575F9D177E}" type="presOf" srcId="{3FDB689C-33EA-4BBE-BF9A-ED021FFF3466}" destId="{028C6F17-0A61-479D-B0B0-4FFC0CE862A2}" srcOrd="0" destOrd="0" presId="urn:microsoft.com/office/officeart/2011/layout/TabList"/>
    <dgm:cxn modelId="{3A0C80CA-3E00-4C02-9375-1F0B4A7951C9}" srcId="{9F339E2D-DD80-47A4-B7FE-126D369D1CD9}" destId="{35291F8C-6ED8-4BE3-9B70-5716B802541E}" srcOrd="1" destOrd="0" parTransId="{2748D594-B88B-4298-A900-2D12CD9303CD}" sibTransId="{336E8B01-97FD-47F1-A963-5C5871E8F764}"/>
    <dgm:cxn modelId="{3DBF7ECC-2688-430C-B226-8F40061BD5B6}" srcId="{1BB6165F-8C34-42C3-BCF1-24E16D44525B}" destId="{BA9F3EF9-DF03-4A95-A266-67281DF18484}" srcOrd="1" destOrd="0" parTransId="{3C27DB6E-5DD7-4C49-BCC5-B164B9703E11}" sibTransId="{8331D3CE-3B6A-418E-B830-0CDB0C514708}"/>
    <dgm:cxn modelId="{E81086CC-08B7-41AA-9E96-EFF303EC7D4D}" type="presOf" srcId="{13AC5977-42AE-4B5A-A13A-B09DBE6908CE}" destId="{A5CA2B90-4E0B-4F0F-88C6-F40847E1B848}" srcOrd="0" destOrd="0" presId="urn:microsoft.com/office/officeart/2011/layout/TabList"/>
    <dgm:cxn modelId="{9BFCF3D5-8FE2-4F7E-9EFF-ECCF1DFEA8FA}" srcId="{9F339E2D-DD80-47A4-B7FE-126D369D1CD9}" destId="{1BB6165F-8C34-42C3-BCF1-24E16D44525B}" srcOrd="0" destOrd="0" parTransId="{06731FC2-2BD9-4D7A-93B5-AACB70714181}" sibTransId="{88CA7DD9-1139-4931-B70A-4DD5E8C95F7F}"/>
    <dgm:cxn modelId="{D11408EF-EE2C-409C-975F-6A8D7BFFD3B8}" type="presOf" srcId="{1BB6165F-8C34-42C3-BCF1-24E16D44525B}" destId="{54297534-C0AA-4E0B-A753-85EACF7A933B}" srcOrd="0" destOrd="0" presId="urn:microsoft.com/office/officeart/2011/layout/TabList"/>
    <dgm:cxn modelId="{D7201AFB-CF86-4DC7-AE9A-7118375257AB}" type="presOf" srcId="{E4EF967E-526A-48B3-8D88-72CF7D10B38C}" destId="{BECE8BE8-7794-4B28-9C83-CDFAE9C1ED9B}" srcOrd="0" destOrd="0" presId="urn:microsoft.com/office/officeart/2011/layout/TabList"/>
    <dgm:cxn modelId="{61025D64-5071-47CE-99FA-25E3420BC0AE}" type="presParOf" srcId="{D75D723B-EA38-4D7A-9E79-6C009AF22351}" destId="{87FF52A0-C7F6-4194-B1F3-3889E86CAB26}" srcOrd="0" destOrd="0" presId="urn:microsoft.com/office/officeart/2011/layout/TabList"/>
    <dgm:cxn modelId="{CF3B3D14-A5BD-4643-93D5-506CCDF77646}" type="presParOf" srcId="{87FF52A0-C7F6-4194-B1F3-3889E86CAB26}" destId="{BECE8BE8-7794-4B28-9C83-CDFAE9C1ED9B}" srcOrd="0" destOrd="0" presId="urn:microsoft.com/office/officeart/2011/layout/TabList"/>
    <dgm:cxn modelId="{690852EE-427F-4DAC-A11A-369F7DB98B56}" type="presParOf" srcId="{87FF52A0-C7F6-4194-B1F3-3889E86CAB26}" destId="{54297534-C0AA-4E0B-A753-85EACF7A933B}" srcOrd="1" destOrd="0" presId="urn:microsoft.com/office/officeart/2011/layout/TabList"/>
    <dgm:cxn modelId="{6566F0A8-CBEC-4EAC-9044-9F6506475D85}" type="presParOf" srcId="{87FF52A0-C7F6-4194-B1F3-3889E86CAB26}" destId="{C1881883-FB29-4B31-8C20-3B3ADBCD1AD5}" srcOrd="2" destOrd="0" presId="urn:microsoft.com/office/officeart/2011/layout/TabList"/>
    <dgm:cxn modelId="{78C93E7F-4E1D-4378-9C3C-3890848392E8}" type="presParOf" srcId="{D75D723B-EA38-4D7A-9E79-6C009AF22351}" destId="{FA5D2D26-2BAB-456D-887E-C00B676A074B}" srcOrd="1" destOrd="0" presId="urn:microsoft.com/office/officeart/2011/layout/TabList"/>
    <dgm:cxn modelId="{B3B28D45-A910-4490-9CAC-92A1A914F14D}" type="presParOf" srcId="{D75D723B-EA38-4D7A-9E79-6C009AF22351}" destId="{4966A17F-EFED-4510-9D98-6353C1D5EC42}" srcOrd="2" destOrd="0" presId="urn:microsoft.com/office/officeart/2011/layout/TabList"/>
    <dgm:cxn modelId="{6DB01279-6B0D-4264-BFCB-F4856578216A}" type="presParOf" srcId="{D75D723B-EA38-4D7A-9E79-6C009AF22351}" destId="{554DC583-E1AF-4905-94A4-C184010AA38B}" srcOrd="3" destOrd="0" presId="urn:microsoft.com/office/officeart/2011/layout/TabList"/>
    <dgm:cxn modelId="{38BE8571-B677-4E0B-A060-A668E3820C43}" type="presParOf" srcId="{554DC583-E1AF-4905-94A4-C184010AA38B}" destId="{9E8AE207-7725-4983-9F97-10570CE52631}" srcOrd="0" destOrd="0" presId="urn:microsoft.com/office/officeart/2011/layout/TabList"/>
    <dgm:cxn modelId="{A17AF373-26E8-4C2E-A263-CFDBC01BD699}" type="presParOf" srcId="{554DC583-E1AF-4905-94A4-C184010AA38B}" destId="{130D0E73-8FFA-494B-88B8-FAF2C1EBCD82}" srcOrd="1" destOrd="0" presId="urn:microsoft.com/office/officeart/2011/layout/TabList"/>
    <dgm:cxn modelId="{9F0565CD-E098-4BC6-A1FE-19D4062620F2}" type="presParOf" srcId="{554DC583-E1AF-4905-94A4-C184010AA38B}" destId="{C53DF44B-A7F1-427D-B4FA-39897C20FCF3}" srcOrd="2" destOrd="0" presId="urn:microsoft.com/office/officeart/2011/layout/TabList"/>
    <dgm:cxn modelId="{082F2C19-31E4-46AE-8398-7E6C148677E3}" type="presParOf" srcId="{D75D723B-EA38-4D7A-9E79-6C009AF22351}" destId="{D5B66321-6E53-4A1B-ABAF-EEB500DB9670}" srcOrd="4" destOrd="0" presId="urn:microsoft.com/office/officeart/2011/layout/TabList"/>
    <dgm:cxn modelId="{A1CF9C34-9D7D-4B9F-B67B-742E038A99A1}" type="presParOf" srcId="{D75D723B-EA38-4D7A-9E79-6C009AF22351}" destId="{EF5A8A60-BE8C-4D9D-95A9-608E6600A9A9}" srcOrd="5" destOrd="0" presId="urn:microsoft.com/office/officeart/2011/layout/TabList"/>
    <dgm:cxn modelId="{57D6BDD5-831B-4CB3-8BE4-E3DEC3DC692E}" type="presParOf" srcId="{D75D723B-EA38-4D7A-9E79-6C009AF22351}" destId="{58023BA3-0DC0-479C-BC8B-4663C413CB27}" srcOrd="6" destOrd="0" presId="urn:microsoft.com/office/officeart/2011/layout/TabList"/>
    <dgm:cxn modelId="{48100013-C4D0-4223-B70F-70C0A653120E}" type="presParOf" srcId="{58023BA3-0DC0-479C-BC8B-4663C413CB27}" destId="{A5CA2B90-4E0B-4F0F-88C6-F40847E1B848}" srcOrd="0" destOrd="0" presId="urn:microsoft.com/office/officeart/2011/layout/TabList"/>
    <dgm:cxn modelId="{D91A877F-E2F0-45F6-89CB-0EE289F870CD}" type="presParOf" srcId="{58023BA3-0DC0-479C-BC8B-4663C413CB27}" destId="{2CA68E6D-0241-41BF-B8E5-F9D4B49A093E}" srcOrd="1" destOrd="0" presId="urn:microsoft.com/office/officeart/2011/layout/TabList"/>
    <dgm:cxn modelId="{1CA0E5A3-BEF2-413D-B6C2-97551DBF287A}" type="presParOf" srcId="{58023BA3-0DC0-479C-BC8B-4663C413CB27}" destId="{AB026C70-96C5-475E-B410-F79DAC020289}" srcOrd="2" destOrd="0" presId="urn:microsoft.com/office/officeart/2011/layout/TabList"/>
    <dgm:cxn modelId="{F3BBADB9-E430-49A0-99F1-5D3A3808722A}" type="presParOf" srcId="{D75D723B-EA38-4D7A-9E79-6C009AF22351}" destId="{028C6F17-0A61-479D-B0B0-4FFC0CE862A2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5969D7-EFFA-4672-B269-0781E77B4A65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D4C659-4817-427E-A6FD-DCE1F624762C}">
      <dgm:prSet/>
      <dgm:spPr/>
      <dgm:t>
        <a:bodyPr/>
        <a:lstStyle/>
        <a:p>
          <a:r>
            <a:rPr lang="en-US"/>
            <a:t>Name</a:t>
          </a:r>
        </a:p>
      </dgm:t>
    </dgm:pt>
    <dgm:pt modelId="{61B808B9-CBB6-4128-BD53-BC9D6FC12E8F}" type="parTrans" cxnId="{D6FCBDE2-5B84-4376-8C80-3DA81181CF21}">
      <dgm:prSet/>
      <dgm:spPr/>
      <dgm:t>
        <a:bodyPr/>
        <a:lstStyle/>
        <a:p>
          <a:endParaRPr lang="en-US"/>
        </a:p>
      </dgm:t>
    </dgm:pt>
    <dgm:pt modelId="{95212EA1-DA6B-4AE4-8F8F-D2443EEC4332}" type="sibTrans" cxnId="{D6FCBDE2-5B84-4376-8C80-3DA81181CF21}">
      <dgm:prSet/>
      <dgm:spPr/>
      <dgm:t>
        <a:bodyPr/>
        <a:lstStyle/>
        <a:p>
          <a:endParaRPr lang="en-US"/>
        </a:p>
      </dgm:t>
    </dgm:pt>
    <dgm:pt modelId="{9E5366BF-F471-4AAE-8705-FF3FD5D2A426}">
      <dgm:prSet/>
      <dgm:spPr/>
      <dgm:t>
        <a:bodyPr/>
        <a:lstStyle/>
        <a:p>
          <a:r>
            <a:rPr lang="en-US"/>
            <a:t>Name</a:t>
          </a:r>
        </a:p>
      </dgm:t>
    </dgm:pt>
    <dgm:pt modelId="{5F3E92F2-78A5-4386-913F-30C5FD65DE06}" type="parTrans" cxnId="{F0F09B89-21A4-433A-A7E0-3B867A0726A0}">
      <dgm:prSet/>
      <dgm:spPr/>
      <dgm:t>
        <a:bodyPr/>
        <a:lstStyle/>
        <a:p>
          <a:endParaRPr lang="en-US"/>
        </a:p>
      </dgm:t>
    </dgm:pt>
    <dgm:pt modelId="{A5ADC9CD-3354-4D05-879E-4DF171C649FB}" type="sibTrans" cxnId="{F0F09B89-21A4-433A-A7E0-3B867A0726A0}">
      <dgm:prSet/>
      <dgm:spPr/>
      <dgm:t>
        <a:bodyPr/>
        <a:lstStyle/>
        <a:p>
          <a:endParaRPr lang="en-US"/>
        </a:p>
      </dgm:t>
    </dgm:pt>
    <dgm:pt modelId="{3FFFA8A7-EBB2-4B12-A2E8-F94A350CC932}">
      <dgm:prSet/>
      <dgm:spPr/>
      <dgm:t>
        <a:bodyPr/>
        <a:lstStyle/>
        <a:p>
          <a:r>
            <a:rPr lang="en-US"/>
            <a:t>Name</a:t>
          </a:r>
        </a:p>
      </dgm:t>
    </dgm:pt>
    <dgm:pt modelId="{0F77CC90-302C-417A-B43D-9D29509EC09E}" type="parTrans" cxnId="{BA333768-2216-430C-9EEA-78B01A2E3B9C}">
      <dgm:prSet/>
      <dgm:spPr/>
      <dgm:t>
        <a:bodyPr/>
        <a:lstStyle/>
        <a:p>
          <a:endParaRPr lang="en-US"/>
        </a:p>
      </dgm:t>
    </dgm:pt>
    <dgm:pt modelId="{1E7069DA-0BD6-4472-8A8E-FEAA8C288759}" type="sibTrans" cxnId="{BA333768-2216-430C-9EEA-78B01A2E3B9C}">
      <dgm:prSet/>
      <dgm:spPr/>
      <dgm:t>
        <a:bodyPr/>
        <a:lstStyle/>
        <a:p>
          <a:endParaRPr lang="en-US"/>
        </a:p>
      </dgm:t>
    </dgm:pt>
    <dgm:pt modelId="{149FF48D-3554-4DFB-8B3D-8079101C5E54}">
      <dgm:prSet/>
      <dgm:spPr/>
      <dgm:t>
        <a:bodyPr/>
        <a:lstStyle/>
        <a:p>
          <a:r>
            <a:rPr lang="en-US"/>
            <a:t>Name</a:t>
          </a:r>
        </a:p>
      </dgm:t>
    </dgm:pt>
    <dgm:pt modelId="{8708120D-A73D-4CC3-9158-756CDDAEF426}" type="parTrans" cxnId="{4485449D-6165-4CBA-B411-CCA84DBB334D}">
      <dgm:prSet/>
      <dgm:spPr/>
      <dgm:t>
        <a:bodyPr/>
        <a:lstStyle/>
        <a:p>
          <a:endParaRPr lang="en-US"/>
        </a:p>
      </dgm:t>
    </dgm:pt>
    <dgm:pt modelId="{37695FE9-AAB2-4B9E-8702-63D1A81AD633}" type="sibTrans" cxnId="{4485449D-6165-4CBA-B411-CCA84DBB334D}">
      <dgm:prSet/>
      <dgm:spPr/>
      <dgm:t>
        <a:bodyPr/>
        <a:lstStyle/>
        <a:p>
          <a:endParaRPr lang="en-US"/>
        </a:p>
      </dgm:t>
    </dgm:pt>
    <dgm:pt modelId="{3342F00F-1380-4329-AF0C-FC7257E7AC4D}">
      <dgm:prSet/>
      <dgm:spPr/>
      <dgm:t>
        <a:bodyPr/>
        <a:lstStyle/>
        <a:p>
          <a:r>
            <a:rPr lang="en-US"/>
            <a:t>Name</a:t>
          </a:r>
        </a:p>
      </dgm:t>
    </dgm:pt>
    <dgm:pt modelId="{2DCED783-6023-44DF-80EB-ADD9C2BB8755}" type="parTrans" cxnId="{F3CA72E8-6E79-4853-AA20-FF60ED2BD1D4}">
      <dgm:prSet/>
      <dgm:spPr/>
      <dgm:t>
        <a:bodyPr/>
        <a:lstStyle/>
        <a:p>
          <a:endParaRPr lang="en-US"/>
        </a:p>
      </dgm:t>
    </dgm:pt>
    <dgm:pt modelId="{9BF5F9ED-8078-4851-BF4D-071FA71B7481}" type="sibTrans" cxnId="{F3CA72E8-6E79-4853-AA20-FF60ED2BD1D4}">
      <dgm:prSet/>
      <dgm:spPr/>
      <dgm:t>
        <a:bodyPr/>
        <a:lstStyle/>
        <a:p>
          <a:endParaRPr lang="en-US"/>
        </a:p>
      </dgm:t>
    </dgm:pt>
    <dgm:pt modelId="{FFD45F4F-9239-4800-A0F5-B4C4EE4BE93F}" type="pres">
      <dgm:prSet presAssocID="{D75969D7-EFFA-4672-B269-0781E77B4A65}" presName="Name0" presStyleCnt="0">
        <dgm:presLayoutVars>
          <dgm:dir/>
          <dgm:resizeHandles val="exact"/>
        </dgm:presLayoutVars>
      </dgm:prSet>
      <dgm:spPr/>
    </dgm:pt>
    <dgm:pt modelId="{CE9AC04D-1B6C-47C9-A74D-5C9B4B540DB2}" type="pres">
      <dgm:prSet presAssocID="{D75969D7-EFFA-4672-B269-0781E77B4A65}" presName="fgShape" presStyleLbl="fgShp" presStyleIdx="0" presStyleCnt="1"/>
      <dgm:spPr/>
    </dgm:pt>
    <dgm:pt modelId="{2D2E865F-ECAF-4992-B45A-1B54E10F7298}" type="pres">
      <dgm:prSet presAssocID="{D75969D7-EFFA-4672-B269-0781E77B4A65}" presName="linComp" presStyleCnt="0"/>
      <dgm:spPr/>
    </dgm:pt>
    <dgm:pt modelId="{26C4D2EB-707C-438A-99B3-B3ADED532CA3}" type="pres">
      <dgm:prSet presAssocID="{B1D4C659-4817-427E-A6FD-DCE1F624762C}" presName="compNode" presStyleCnt="0"/>
      <dgm:spPr/>
    </dgm:pt>
    <dgm:pt modelId="{118A32D8-C3B1-4B52-A767-46742BEA62CF}" type="pres">
      <dgm:prSet presAssocID="{B1D4C659-4817-427E-A6FD-DCE1F624762C}" presName="bkgdShape" presStyleLbl="node1" presStyleIdx="0" presStyleCnt="5"/>
      <dgm:spPr/>
    </dgm:pt>
    <dgm:pt modelId="{277DA372-9C17-4C29-A6B7-40D0381C074F}" type="pres">
      <dgm:prSet presAssocID="{B1D4C659-4817-427E-A6FD-DCE1F624762C}" presName="nodeTx" presStyleLbl="node1" presStyleIdx="0" presStyleCnt="5">
        <dgm:presLayoutVars>
          <dgm:bulletEnabled val="1"/>
        </dgm:presLayoutVars>
      </dgm:prSet>
      <dgm:spPr/>
    </dgm:pt>
    <dgm:pt modelId="{7603B5F9-6DA2-4683-8605-BDF643036D2E}" type="pres">
      <dgm:prSet presAssocID="{B1D4C659-4817-427E-A6FD-DCE1F624762C}" presName="invisiNode" presStyleLbl="node1" presStyleIdx="0" presStyleCnt="5"/>
      <dgm:spPr/>
    </dgm:pt>
    <dgm:pt modelId="{48523E11-7853-4E81-892C-FE9D88D5A02D}" type="pres">
      <dgm:prSet presAssocID="{B1D4C659-4817-427E-A6FD-DCE1F624762C}" presName="imagNode" presStyleLbl="fgImgPlace1" presStyleIdx="0" presStyleCnt="5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AAF4BCE9-0DE3-4194-8961-9B069D8534ED}" type="pres">
      <dgm:prSet presAssocID="{95212EA1-DA6B-4AE4-8F8F-D2443EEC4332}" presName="sibTrans" presStyleLbl="sibTrans2D1" presStyleIdx="0" presStyleCnt="0"/>
      <dgm:spPr/>
    </dgm:pt>
    <dgm:pt modelId="{934C3003-B2EE-44C7-9B62-2DC85798D026}" type="pres">
      <dgm:prSet presAssocID="{9E5366BF-F471-4AAE-8705-FF3FD5D2A426}" presName="compNode" presStyleCnt="0"/>
      <dgm:spPr/>
    </dgm:pt>
    <dgm:pt modelId="{4507EFF5-C8A6-408D-9B0C-04A55D24CC73}" type="pres">
      <dgm:prSet presAssocID="{9E5366BF-F471-4AAE-8705-FF3FD5D2A426}" presName="bkgdShape" presStyleLbl="node1" presStyleIdx="1" presStyleCnt="5"/>
      <dgm:spPr/>
    </dgm:pt>
    <dgm:pt modelId="{686BC173-ADBB-491B-8778-38F3D29547B6}" type="pres">
      <dgm:prSet presAssocID="{9E5366BF-F471-4AAE-8705-FF3FD5D2A426}" presName="nodeTx" presStyleLbl="node1" presStyleIdx="1" presStyleCnt="5">
        <dgm:presLayoutVars>
          <dgm:bulletEnabled val="1"/>
        </dgm:presLayoutVars>
      </dgm:prSet>
      <dgm:spPr/>
    </dgm:pt>
    <dgm:pt modelId="{2FDAF77A-422F-4852-8DED-ACCB73826D19}" type="pres">
      <dgm:prSet presAssocID="{9E5366BF-F471-4AAE-8705-FF3FD5D2A426}" presName="invisiNode" presStyleLbl="node1" presStyleIdx="1" presStyleCnt="5"/>
      <dgm:spPr/>
    </dgm:pt>
    <dgm:pt modelId="{AEE7B457-FBAE-4A63-9C30-91A5EB014617}" type="pres">
      <dgm:prSet presAssocID="{9E5366BF-F471-4AAE-8705-FF3FD5D2A426}" presName="imagNode" presStyleLbl="fgImgPlace1" presStyleIdx="1" presStyleCnt="5"/>
      <dgm:spPr>
        <a:blipFill rotWithShape="1">
          <a:blip xmlns:r="http://schemas.openxmlformats.org/officeDocument/2006/relationships" r:embed="rId1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</dgm:spPr>
    </dgm:pt>
    <dgm:pt modelId="{2D0F3002-04C2-4E2E-83CF-C7C81F2F058B}" type="pres">
      <dgm:prSet presAssocID="{A5ADC9CD-3354-4D05-879E-4DF171C649FB}" presName="sibTrans" presStyleLbl="sibTrans2D1" presStyleIdx="0" presStyleCnt="0"/>
      <dgm:spPr/>
    </dgm:pt>
    <dgm:pt modelId="{C33CB20C-0537-4DAC-8F57-F64A4533772C}" type="pres">
      <dgm:prSet presAssocID="{3FFFA8A7-EBB2-4B12-A2E8-F94A350CC932}" presName="compNode" presStyleCnt="0"/>
      <dgm:spPr/>
    </dgm:pt>
    <dgm:pt modelId="{8460A859-7782-4570-B92D-C096A6E3D675}" type="pres">
      <dgm:prSet presAssocID="{3FFFA8A7-EBB2-4B12-A2E8-F94A350CC932}" presName="bkgdShape" presStyleLbl="node1" presStyleIdx="2" presStyleCnt="5"/>
      <dgm:spPr/>
    </dgm:pt>
    <dgm:pt modelId="{DB1A9CD6-62BD-42D4-9FE4-44DCF007587F}" type="pres">
      <dgm:prSet presAssocID="{3FFFA8A7-EBB2-4B12-A2E8-F94A350CC932}" presName="nodeTx" presStyleLbl="node1" presStyleIdx="2" presStyleCnt="5">
        <dgm:presLayoutVars>
          <dgm:bulletEnabled val="1"/>
        </dgm:presLayoutVars>
      </dgm:prSet>
      <dgm:spPr/>
    </dgm:pt>
    <dgm:pt modelId="{231B07B7-16E9-47DE-8FF8-EAA705119831}" type="pres">
      <dgm:prSet presAssocID="{3FFFA8A7-EBB2-4B12-A2E8-F94A350CC932}" presName="invisiNode" presStyleLbl="node1" presStyleIdx="2" presStyleCnt="5"/>
      <dgm:spPr/>
    </dgm:pt>
    <dgm:pt modelId="{668A5636-1E48-4031-8CF9-7A4E6C52BED4}" type="pres">
      <dgm:prSet presAssocID="{3FFFA8A7-EBB2-4B12-A2E8-F94A350CC932}" presName="imagNode" presStyleLbl="fgImgPlace1" presStyleIdx="2" presStyleCnt="5"/>
      <dgm:spPr>
        <a:blipFill rotWithShape="1">
          <a:blip xmlns:r="http://schemas.openxmlformats.org/officeDocument/2006/relationships" r:embed="rId1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</dgm:spPr>
    </dgm:pt>
    <dgm:pt modelId="{AFCD8414-CD53-4BE7-80A9-C4952B46B6A2}" type="pres">
      <dgm:prSet presAssocID="{1E7069DA-0BD6-4472-8A8E-FEAA8C288759}" presName="sibTrans" presStyleLbl="sibTrans2D1" presStyleIdx="0" presStyleCnt="0"/>
      <dgm:spPr/>
    </dgm:pt>
    <dgm:pt modelId="{0A212491-93E5-4A9A-AA3B-8F58671D43F4}" type="pres">
      <dgm:prSet presAssocID="{149FF48D-3554-4DFB-8B3D-8079101C5E54}" presName="compNode" presStyleCnt="0"/>
      <dgm:spPr/>
    </dgm:pt>
    <dgm:pt modelId="{6067966B-7108-4BD6-9B08-9449F568DA6B}" type="pres">
      <dgm:prSet presAssocID="{149FF48D-3554-4DFB-8B3D-8079101C5E54}" presName="bkgdShape" presStyleLbl="node1" presStyleIdx="3" presStyleCnt="5"/>
      <dgm:spPr/>
    </dgm:pt>
    <dgm:pt modelId="{8B7233CA-28EE-48C3-B3AD-7996F7591E32}" type="pres">
      <dgm:prSet presAssocID="{149FF48D-3554-4DFB-8B3D-8079101C5E54}" presName="nodeTx" presStyleLbl="node1" presStyleIdx="3" presStyleCnt="5">
        <dgm:presLayoutVars>
          <dgm:bulletEnabled val="1"/>
        </dgm:presLayoutVars>
      </dgm:prSet>
      <dgm:spPr/>
    </dgm:pt>
    <dgm:pt modelId="{6ED185A5-1439-4E5E-A6CB-7AAAC1070AA1}" type="pres">
      <dgm:prSet presAssocID="{149FF48D-3554-4DFB-8B3D-8079101C5E54}" presName="invisiNode" presStyleLbl="node1" presStyleIdx="3" presStyleCnt="5"/>
      <dgm:spPr/>
    </dgm:pt>
    <dgm:pt modelId="{DC72DCF5-619D-4B76-AD3B-15FE175450D2}" type="pres">
      <dgm:prSet presAssocID="{149FF48D-3554-4DFB-8B3D-8079101C5E54}" presName="imagNode" presStyleLbl="fgImgPlace1" presStyleIdx="3" presStyleCnt="5"/>
      <dgm:spPr>
        <a:blipFill rotWithShape="1">
          <a:blip xmlns:r="http://schemas.openxmlformats.org/officeDocument/2006/relationships" r:embed="rId1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</dgm:spPr>
    </dgm:pt>
    <dgm:pt modelId="{E5DC8E05-8263-42A1-9C44-8491E519AD69}" type="pres">
      <dgm:prSet presAssocID="{37695FE9-AAB2-4B9E-8702-63D1A81AD633}" presName="sibTrans" presStyleLbl="sibTrans2D1" presStyleIdx="0" presStyleCnt="0"/>
      <dgm:spPr/>
    </dgm:pt>
    <dgm:pt modelId="{C3BAD02B-887F-4454-8DB1-31570D39800B}" type="pres">
      <dgm:prSet presAssocID="{3342F00F-1380-4329-AF0C-FC7257E7AC4D}" presName="compNode" presStyleCnt="0"/>
      <dgm:spPr/>
    </dgm:pt>
    <dgm:pt modelId="{503E263F-738E-4BEF-BF04-8FFF8EB157C0}" type="pres">
      <dgm:prSet presAssocID="{3342F00F-1380-4329-AF0C-FC7257E7AC4D}" presName="bkgdShape" presStyleLbl="node1" presStyleIdx="4" presStyleCnt="5"/>
      <dgm:spPr/>
    </dgm:pt>
    <dgm:pt modelId="{A5E9BA89-21F7-4A70-9861-05095AC7BE08}" type="pres">
      <dgm:prSet presAssocID="{3342F00F-1380-4329-AF0C-FC7257E7AC4D}" presName="nodeTx" presStyleLbl="node1" presStyleIdx="4" presStyleCnt="5">
        <dgm:presLayoutVars>
          <dgm:bulletEnabled val="1"/>
        </dgm:presLayoutVars>
      </dgm:prSet>
      <dgm:spPr/>
    </dgm:pt>
    <dgm:pt modelId="{0CDD0C90-DDA7-4451-A288-2B113B5C0D86}" type="pres">
      <dgm:prSet presAssocID="{3342F00F-1380-4329-AF0C-FC7257E7AC4D}" presName="invisiNode" presStyleLbl="node1" presStyleIdx="4" presStyleCnt="5"/>
      <dgm:spPr/>
    </dgm:pt>
    <dgm:pt modelId="{FFFF9634-1E1B-4F16-9E96-FED157E9FF0C}" type="pres">
      <dgm:prSet presAssocID="{3342F00F-1380-4329-AF0C-FC7257E7AC4D}" presName="imagNode" presStyleLbl="fgImgPlace1" presStyleIdx="4" presStyleCnt="5"/>
      <dgm:spPr>
        <a:blipFill rotWithShape="1">
          <a:blip xmlns:r="http://schemas.openxmlformats.org/officeDocument/2006/relationships" r:embed="rId1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</dgm:spPr>
    </dgm:pt>
  </dgm:ptLst>
  <dgm:cxnLst>
    <dgm:cxn modelId="{3DABA214-A585-456A-A02B-A0E022C97DE9}" type="presOf" srcId="{B1D4C659-4817-427E-A6FD-DCE1F624762C}" destId="{277DA372-9C17-4C29-A6B7-40D0381C074F}" srcOrd="1" destOrd="0" presId="urn:microsoft.com/office/officeart/2005/8/layout/hList7"/>
    <dgm:cxn modelId="{52222A1B-8759-4F49-B28C-B778C031BE74}" type="presOf" srcId="{149FF48D-3554-4DFB-8B3D-8079101C5E54}" destId="{6067966B-7108-4BD6-9B08-9449F568DA6B}" srcOrd="0" destOrd="0" presId="urn:microsoft.com/office/officeart/2005/8/layout/hList7"/>
    <dgm:cxn modelId="{1B880F2D-AF74-46B2-AE26-5830AC8DA6BD}" type="presOf" srcId="{37695FE9-AAB2-4B9E-8702-63D1A81AD633}" destId="{E5DC8E05-8263-42A1-9C44-8491E519AD69}" srcOrd="0" destOrd="0" presId="urn:microsoft.com/office/officeart/2005/8/layout/hList7"/>
    <dgm:cxn modelId="{BA333768-2216-430C-9EEA-78B01A2E3B9C}" srcId="{D75969D7-EFFA-4672-B269-0781E77B4A65}" destId="{3FFFA8A7-EBB2-4B12-A2E8-F94A350CC932}" srcOrd="2" destOrd="0" parTransId="{0F77CC90-302C-417A-B43D-9D29509EC09E}" sibTransId="{1E7069DA-0BD6-4472-8A8E-FEAA8C288759}"/>
    <dgm:cxn modelId="{A00BCF54-A821-4981-9FC1-C67904E9EEC2}" type="presOf" srcId="{D75969D7-EFFA-4672-B269-0781E77B4A65}" destId="{FFD45F4F-9239-4800-A0F5-B4C4EE4BE93F}" srcOrd="0" destOrd="0" presId="urn:microsoft.com/office/officeart/2005/8/layout/hList7"/>
    <dgm:cxn modelId="{921AB187-6648-4551-909D-E2D897296AB2}" type="presOf" srcId="{9E5366BF-F471-4AAE-8705-FF3FD5D2A426}" destId="{4507EFF5-C8A6-408D-9B0C-04A55D24CC73}" srcOrd="0" destOrd="0" presId="urn:microsoft.com/office/officeart/2005/8/layout/hList7"/>
    <dgm:cxn modelId="{7B64D287-82B3-44F6-9786-874DE64C899F}" type="presOf" srcId="{95212EA1-DA6B-4AE4-8F8F-D2443EEC4332}" destId="{AAF4BCE9-0DE3-4194-8961-9B069D8534ED}" srcOrd="0" destOrd="0" presId="urn:microsoft.com/office/officeart/2005/8/layout/hList7"/>
    <dgm:cxn modelId="{F0F09B89-21A4-433A-A7E0-3B867A0726A0}" srcId="{D75969D7-EFFA-4672-B269-0781E77B4A65}" destId="{9E5366BF-F471-4AAE-8705-FF3FD5D2A426}" srcOrd="1" destOrd="0" parTransId="{5F3E92F2-78A5-4386-913F-30C5FD65DE06}" sibTransId="{A5ADC9CD-3354-4D05-879E-4DF171C649FB}"/>
    <dgm:cxn modelId="{42B2BD8B-B8DC-4454-BF09-3FED6D34376D}" type="presOf" srcId="{149FF48D-3554-4DFB-8B3D-8079101C5E54}" destId="{8B7233CA-28EE-48C3-B3AD-7996F7591E32}" srcOrd="1" destOrd="0" presId="urn:microsoft.com/office/officeart/2005/8/layout/hList7"/>
    <dgm:cxn modelId="{4485449D-6165-4CBA-B411-CCA84DBB334D}" srcId="{D75969D7-EFFA-4672-B269-0781E77B4A65}" destId="{149FF48D-3554-4DFB-8B3D-8079101C5E54}" srcOrd="3" destOrd="0" parTransId="{8708120D-A73D-4CC3-9158-756CDDAEF426}" sibTransId="{37695FE9-AAB2-4B9E-8702-63D1A81AD633}"/>
    <dgm:cxn modelId="{BB34D8BB-F74C-41D4-B448-7F7DD3E7BCD3}" type="presOf" srcId="{B1D4C659-4817-427E-A6FD-DCE1F624762C}" destId="{118A32D8-C3B1-4B52-A767-46742BEA62CF}" srcOrd="0" destOrd="0" presId="urn:microsoft.com/office/officeart/2005/8/layout/hList7"/>
    <dgm:cxn modelId="{B34908C7-7960-4A84-BA4B-31C8F56A4700}" type="presOf" srcId="{3342F00F-1380-4329-AF0C-FC7257E7AC4D}" destId="{A5E9BA89-21F7-4A70-9861-05095AC7BE08}" srcOrd="1" destOrd="0" presId="urn:microsoft.com/office/officeart/2005/8/layout/hList7"/>
    <dgm:cxn modelId="{791A78C7-8671-4547-AEFD-64F8235CC7EA}" type="presOf" srcId="{3FFFA8A7-EBB2-4B12-A2E8-F94A350CC932}" destId="{DB1A9CD6-62BD-42D4-9FE4-44DCF007587F}" srcOrd="1" destOrd="0" presId="urn:microsoft.com/office/officeart/2005/8/layout/hList7"/>
    <dgm:cxn modelId="{89DC00D3-7E5F-4829-83A0-AF9F025C0EBF}" type="presOf" srcId="{3FFFA8A7-EBB2-4B12-A2E8-F94A350CC932}" destId="{8460A859-7782-4570-B92D-C096A6E3D675}" srcOrd="0" destOrd="0" presId="urn:microsoft.com/office/officeart/2005/8/layout/hList7"/>
    <dgm:cxn modelId="{677720D7-3F0B-4F3B-B730-6B6AE8DA2F65}" type="presOf" srcId="{9E5366BF-F471-4AAE-8705-FF3FD5D2A426}" destId="{686BC173-ADBB-491B-8778-38F3D29547B6}" srcOrd="1" destOrd="0" presId="urn:microsoft.com/office/officeart/2005/8/layout/hList7"/>
    <dgm:cxn modelId="{D6FCBDE2-5B84-4376-8C80-3DA81181CF21}" srcId="{D75969D7-EFFA-4672-B269-0781E77B4A65}" destId="{B1D4C659-4817-427E-A6FD-DCE1F624762C}" srcOrd="0" destOrd="0" parTransId="{61B808B9-CBB6-4128-BD53-BC9D6FC12E8F}" sibTransId="{95212EA1-DA6B-4AE4-8F8F-D2443EEC4332}"/>
    <dgm:cxn modelId="{F3CA72E8-6E79-4853-AA20-FF60ED2BD1D4}" srcId="{D75969D7-EFFA-4672-B269-0781E77B4A65}" destId="{3342F00F-1380-4329-AF0C-FC7257E7AC4D}" srcOrd="4" destOrd="0" parTransId="{2DCED783-6023-44DF-80EB-ADD9C2BB8755}" sibTransId="{9BF5F9ED-8078-4851-BF4D-071FA71B7481}"/>
    <dgm:cxn modelId="{FA3AEDEF-32C8-476A-9667-562E3C56D99E}" type="presOf" srcId="{A5ADC9CD-3354-4D05-879E-4DF171C649FB}" destId="{2D0F3002-04C2-4E2E-83CF-C7C81F2F058B}" srcOrd="0" destOrd="0" presId="urn:microsoft.com/office/officeart/2005/8/layout/hList7"/>
    <dgm:cxn modelId="{5CE490F6-E4E6-4B2A-B152-CF636FF7352F}" type="presOf" srcId="{1E7069DA-0BD6-4472-8A8E-FEAA8C288759}" destId="{AFCD8414-CD53-4BE7-80A9-C4952B46B6A2}" srcOrd="0" destOrd="0" presId="urn:microsoft.com/office/officeart/2005/8/layout/hList7"/>
    <dgm:cxn modelId="{518DC2FD-B107-430B-82E6-A21180ACB837}" type="presOf" srcId="{3342F00F-1380-4329-AF0C-FC7257E7AC4D}" destId="{503E263F-738E-4BEF-BF04-8FFF8EB157C0}" srcOrd="0" destOrd="0" presId="urn:microsoft.com/office/officeart/2005/8/layout/hList7"/>
    <dgm:cxn modelId="{7F883CBA-FC96-4485-B033-1239C315AEBF}" type="presParOf" srcId="{FFD45F4F-9239-4800-A0F5-B4C4EE4BE93F}" destId="{CE9AC04D-1B6C-47C9-A74D-5C9B4B540DB2}" srcOrd="0" destOrd="0" presId="urn:microsoft.com/office/officeart/2005/8/layout/hList7"/>
    <dgm:cxn modelId="{555D1C31-E1D9-46EC-AA71-F6B30FF30FA1}" type="presParOf" srcId="{FFD45F4F-9239-4800-A0F5-B4C4EE4BE93F}" destId="{2D2E865F-ECAF-4992-B45A-1B54E10F7298}" srcOrd="1" destOrd="0" presId="urn:microsoft.com/office/officeart/2005/8/layout/hList7"/>
    <dgm:cxn modelId="{0B3870F4-73B9-492D-AB5C-0EE4F0B41514}" type="presParOf" srcId="{2D2E865F-ECAF-4992-B45A-1B54E10F7298}" destId="{26C4D2EB-707C-438A-99B3-B3ADED532CA3}" srcOrd="0" destOrd="0" presId="urn:microsoft.com/office/officeart/2005/8/layout/hList7"/>
    <dgm:cxn modelId="{AE6ACD1D-E9FF-467F-B96E-F50B8B4DDDC3}" type="presParOf" srcId="{26C4D2EB-707C-438A-99B3-B3ADED532CA3}" destId="{118A32D8-C3B1-4B52-A767-46742BEA62CF}" srcOrd="0" destOrd="0" presId="urn:microsoft.com/office/officeart/2005/8/layout/hList7"/>
    <dgm:cxn modelId="{3EF0C982-75F1-4252-AD4E-144F908B8244}" type="presParOf" srcId="{26C4D2EB-707C-438A-99B3-B3ADED532CA3}" destId="{277DA372-9C17-4C29-A6B7-40D0381C074F}" srcOrd="1" destOrd="0" presId="urn:microsoft.com/office/officeart/2005/8/layout/hList7"/>
    <dgm:cxn modelId="{62BC0D03-07DA-4388-A186-C3A88737DEA8}" type="presParOf" srcId="{26C4D2EB-707C-438A-99B3-B3ADED532CA3}" destId="{7603B5F9-6DA2-4683-8605-BDF643036D2E}" srcOrd="2" destOrd="0" presId="urn:microsoft.com/office/officeart/2005/8/layout/hList7"/>
    <dgm:cxn modelId="{A6A69F4D-38AD-4784-8A83-16F0D248B6A3}" type="presParOf" srcId="{26C4D2EB-707C-438A-99B3-B3ADED532CA3}" destId="{48523E11-7853-4E81-892C-FE9D88D5A02D}" srcOrd="3" destOrd="0" presId="urn:microsoft.com/office/officeart/2005/8/layout/hList7"/>
    <dgm:cxn modelId="{1C152890-6060-4525-A7F5-F3CBE2DB4C23}" type="presParOf" srcId="{2D2E865F-ECAF-4992-B45A-1B54E10F7298}" destId="{AAF4BCE9-0DE3-4194-8961-9B069D8534ED}" srcOrd="1" destOrd="0" presId="urn:microsoft.com/office/officeart/2005/8/layout/hList7"/>
    <dgm:cxn modelId="{39FBAF95-5E9E-4368-A712-44A085281965}" type="presParOf" srcId="{2D2E865F-ECAF-4992-B45A-1B54E10F7298}" destId="{934C3003-B2EE-44C7-9B62-2DC85798D026}" srcOrd="2" destOrd="0" presId="urn:microsoft.com/office/officeart/2005/8/layout/hList7"/>
    <dgm:cxn modelId="{5D2E21AD-AC0A-49E2-9AA0-D8BA006482B6}" type="presParOf" srcId="{934C3003-B2EE-44C7-9B62-2DC85798D026}" destId="{4507EFF5-C8A6-408D-9B0C-04A55D24CC73}" srcOrd="0" destOrd="0" presId="urn:microsoft.com/office/officeart/2005/8/layout/hList7"/>
    <dgm:cxn modelId="{FC716587-2048-4B80-8459-47BE3813009C}" type="presParOf" srcId="{934C3003-B2EE-44C7-9B62-2DC85798D026}" destId="{686BC173-ADBB-491B-8778-38F3D29547B6}" srcOrd="1" destOrd="0" presId="urn:microsoft.com/office/officeart/2005/8/layout/hList7"/>
    <dgm:cxn modelId="{91400AC3-01A7-464B-8491-2CC563220F46}" type="presParOf" srcId="{934C3003-B2EE-44C7-9B62-2DC85798D026}" destId="{2FDAF77A-422F-4852-8DED-ACCB73826D19}" srcOrd="2" destOrd="0" presId="urn:microsoft.com/office/officeart/2005/8/layout/hList7"/>
    <dgm:cxn modelId="{03CF3458-8704-4A18-9F6F-6CA6CC444FC3}" type="presParOf" srcId="{934C3003-B2EE-44C7-9B62-2DC85798D026}" destId="{AEE7B457-FBAE-4A63-9C30-91A5EB014617}" srcOrd="3" destOrd="0" presId="urn:microsoft.com/office/officeart/2005/8/layout/hList7"/>
    <dgm:cxn modelId="{B3956BDB-A2F5-4CD3-820C-EBCAFCD4AA7F}" type="presParOf" srcId="{2D2E865F-ECAF-4992-B45A-1B54E10F7298}" destId="{2D0F3002-04C2-4E2E-83CF-C7C81F2F058B}" srcOrd="3" destOrd="0" presId="urn:microsoft.com/office/officeart/2005/8/layout/hList7"/>
    <dgm:cxn modelId="{AF457204-1631-4A76-85BE-B03BA10F275B}" type="presParOf" srcId="{2D2E865F-ECAF-4992-B45A-1B54E10F7298}" destId="{C33CB20C-0537-4DAC-8F57-F64A4533772C}" srcOrd="4" destOrd="0" presId="urn:microsoft.com/office/officeart/2005/8/layout/hList7"/>
    <dgm:cxn modelId="{D7BBE87B-8E7D-4892-A939-9838228B4242}" type="presParOf" srcId="{C33CB20C-0537-4DAC-8F57-F64A4533772C}" destId="{8460A859-7782-4570-B92D-C096A6E3D675}" srcOrd="0" destOrd="0" presId="urn:microsoft.com/office/officeart/2005/8/layout/hList7"/>
    <dgm:cxn modelId="{E51766BE-9EF0-4F99-994E-EA0E9A55730D}" type="presParOf" srcId="{C33CB20C-0537-4DAC-8F57-F64A4533772C}" destId="{DB1A9CD6-62BD-42D4-9FE4-44DCF007587F}" srcOrd="1" destOrd="0" presId="urn:microsoft.com/office/officeart/2005/8/layout/hList7"/>
    <dgm:cxn modelId="{27EAE5C9-26D3-4EC9-84AC-CBA35C7DE033}" type="presParOf" srcId="{C33CB20C-0537-4DAC-8F57-F64A4533772C}" destId="{231B07B7-16E9-47DE-8FF8-EAA705119831}" srcOrd="2" destOrd="0" presId="urn:microsoft.com/office/officeart/2005/8/layout/hList7"/>
    <dgm:cxn modelId="{DF82448B-B428-48C6-B0A5-6A7C8F1296ED}" type="presParOf" srcId="{C33CB20C-0537-4DAC-8F57-F64A4533772C}" destId="{668A5636-1E48-4031-8CF9-7A4E6C52BED4}" srcOrd="3" destOrd="0" presId="urn:microsoft.com/office/officeart/2005/8/layout/hList7"/>
    <dgm:cxn modelId="{5ABE34AF-1F7A-4DBC-A9D8-EB5A2355FD61}" type="presParOf" srcId="{2D2E865F-ECAF-4992-B45A-1B54E10F7298}" destId="{AFCD8414-CD53-4BE7-80A9-C4952B46B6A2}" srcOrd="5" destOrd="0" presId="urn:microsoft.com/office/officeart/2005/8/layout/hList7"/>
    <dgm:cxn modelId="{ECBCBE7D-A92F-4524-9176-CFAB1C3A67D5}" type="presParOf" srcId="{2D2E865F-ECAF-4992-B45A-1B54E10F7298}" destId="{0A212491-93E5-4A9A-AA3B-8F58671D43F4}" srcOrd="6" destOrd="0" presId="urn:microsoft.com/office/officeart/2005/8/layout/hList7"/>
    <dgm:cxn modelId="{487B0C98-0090-41CD-B002-B2F1DC148DC2}" type="presParOf" srcId="{0A212491-93E5-4A9A-AA3B-8F58671D43F4}" destId="{6067966B-7108-4BD6-9B08-9449F568DA6B}" srcOrd="0" destOrd="0" presId="urn:microsoft.com/office/officeart/2005/8/layout/hList7"/>
    <dgm:cxn modelId="{24D29732-BBF4-4F57-AE27-C0F885FACC90}" type="presParOf" srcId="{0A212491-93E5-4A9A-AA3B-8F58671D43F4}" destId="{8B7233CA-28EE-48C3-B3AD-7996F7591E32}" srcOrd="1" destOrd="0" presId="urn:microsoft.com/office/officeart/2005/8/layout/hList7"/>
    <dgm:cxn modelId="{055FE765-A940-4715-9F9F-3DDDA32CD43C}" type="presParOf" srcId="{0A212491-93E5-4A9A-AA3B-8F58671D43F4}" destId="{6ED185A5-1439-4E5E-A6CB-7AAAC1070AA1}" srcOrd="2" destOrd="0" presId="urn:microsoft.com/office/officeart/2005/8/layout/hList7"/>
    <dgm:cxn modelId="{04AB1D1A-3E95-4D37-BB66-9F32D468386D}" type="presParOf" srcId="{0A212491-93E5-4A9A-AA3B-8F58671D43F4}" destId="{DC72DCF5-619D-4B76-AD3B-15FE175450D2}" srcOrd="3" destOrd="0" presId="urn:microsoft.com/office/officeart/2005/8/layout/hList7"/>
    <dgm:cxn modelId="{2C76ED37-89C5-4AE5-BE77-DD9ED24CC55A}" type="presParOf" srcId="{2D2E865F-ECAF-4992-B45A-1B54E10F7298}" destId="{E5DC8E05-8263-42A1-9C44-8491E519AD69}" srcOrd="7" destOrd="0" presId="urn:microsoft.com/office/officeart/2005/8/layout/hList7"/>
    <dgm:cxn modelId="{7C4EC562-7B60-4BD6-8BA0-B24F9E0230C2}" type="presParOf" srcId="{2D2E865F-ECAF-4992-B45A-1B54E10F7298}" destId="{C3BAD02B-887F-4454-8DB1-31570D39800B}" srcOrd="8" destOrd="0" presId="urn:microsoft.com/office/officeart/2005/8/layout/hList7"/>
    <dgm:cxn modelId="{E4053905-65FC-46CA-8494-0E1FC238239D}" type="presParOf" srcId="{C3BAD02B-887F-4454-8DB1-31570D39800B}" destId="{503E263F-738E-4BEF-BF04-8FFF8EB157C0}" srcOrd="0" destOrd="0" presId="urn:microsoft.com/office/officeart/2005/8/layout/hList7"/>
    <dgm:cxn modelId="{F55666FD-E641-477C-A9F0-0963BC630C58}" type="presParOf" srcId="{C3BAD02B-887F-4454-8DB1-31570D39800B}" destId="{A5E9BA89-21F7-4A70-9861-05095AC7BE08}" srcOrd="1" destOrd="0" presId="urn:microsoft.com/office/officeart/2005/8/layout/hList7"/>
    <dgm:cxn modelId="{BF12C117-ADF8-4E3E-8222-5C9952B0173F}" type="presParOf" srcId="{C3BAD02B-887F-4454-8DB1-31570D39800B}" destId="{0CDD0C90-DDA7-4451-A288-2B113B5C0D86}" srcOrd="2" destOrd="0" presId="urn:microsoft.com/office/officeart/2005/8/layout/hList7"/>
    <dgm:cxn modelId="{7E2CF42F-C9B4-4C1B-84BC-A7F14431112A}" type="presParOf" srcId="{C3BAD02B-887F-4454-8DB1-31570D39800B}" destId="{FFFF9634-1E1B-4F16-9E96-FED157E9FF0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E16F0A9-F376-4B5F-B26C-137058E254C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20CF37-5B20-4532-8B7A-A207626F9FD3}">
      <dgm:prSet/>
      <dgm:spPr>
        <a:gradFill flip="none" rotWithShape="1">
          <a:gsLst>
            <a:gs pos="10000">
              <a:schemeClr val="accent1"/>
            </a:gs>
            <a:gs pos="100000">
              <a:schemeClr val="bg1"/>
            </a:gs>
          </a:gsLst>
          <a:lin ang="0" scaled="1"/>
          <a:tileRect/>
        </a:gradFill>
      </dgm:spPr>
      <dgm:t>
        <a:bodyPr/>
        <a:lstStyle/>
        <a:p>
          <a:r>
            <a:rPr lang="en-US"/>
            <a:t>Step 1</a:t>
          </a:r>
        </a:p>
      </dgm:t>
    </dgm:pt>
    <dgm:pt modelId="{E35D42C2-A7BD-404C-B8C7-5B017F435098}" type="parTrans" cxnId="{27A1C2D8-AC4E-446F-B890-B238186957F6}">
      <dgm:prSet/>
      <dgm:spPr/>
      <dgm:t>
        <a:bodyPr/>
        <a:lstStyle/>
        <a:p>
          <a:endParaRPr lang="en-US"/>
        </a:p>
      </dgm:t>
    </dgm:pt>
    <dgm:pt modelId="{24CCD6A8-FA0D-4C46-97A7-CA9D6FFB4237}" type="sibTrans" cxnId="{27A1C2D8-AC4E-446F-B890-B238186957F6}">
      <dgm:prSet/>
      <dgm:spPr/>
      <dgm:t>
        <a:bodyPr/>
        <a:lstStyle/>
        <a:p>
          <a:endParaRPr lang="en-US"/>
        </a:p>
      </dgm:t>
    </dgm:pt>
    <dgm:pt modelId="{2C5F98E4-795E-4474-9960-43133A86507F}">
      <dgm:prSet/>
      <dgm:spPr>
        <a:gradFill flip="none" rotWithShape="1">
          <a:gsLst>
            <a:gs pos="10000">
              <a:schemeClr val="accent1"/>
            </a:gs>
            <a:gs pos="100000">
              <a:schemeClr val="bg1"/>
            </a:gs>
          </a:gsLst>
          <a:lin ang="0" scaled="1"/>
          <a:tileRect/>
        </a:gradFill>
      </dgm:spPr>
      <dgm:t>
        <a:bodyPr/>
        <a:lstStyle/>
        <a:p>
          <a:r>
            <a:rPr lang="en-US"/>
            <a:t>Step 2</a:t>
          </a:r>
        </a:p>
      </dgm:t>
    </dgm:pt>
    <dgm:pt modelId="{2F6B87DA-B06A-4A78-ADB6-23763519C089}" type="parTrans" cxnId="{EBCEB91B-3272-4AA4-BF7C-4B325CA94430}">
      <dgm:prSet/>
      <dgm:spPr/>
      <dgm:t>
        <a:bodyPr/>
        <a:lstStyle/>
        <a:p>
          <a:endParaRPr lang="en-US"/>
        </a:p>
      </dgm:t>
    </dgm:pt>
    <dgm:pt modelId="{2911949D-8F1C-4DE4-9D43-20F598A4C1FC}" type="sibTrans" cxnId="{EBCEB91B-3272-4AA4-BF7C-4B325CA94430}">
      <dgm:prSet/>
      <dgm:spPr/>
      <dgm:t>
        <a:bodyPr/>
        <a:lstStyle/>
        <a:p>
          <a:endParaRPr lang="en-US"/>
        </a:p>
      </dgm:t>
    </dgm:pt>
    <dgm:pt modelId="{EC8A48F4-D4C1-485E-B0A8-619F0B6B3651}">
      <dgm:prSet/>
      <dgm:spPr>
        <a:gradFill flip="none" rotWithShape="1">
          <a:gsLst>
            <a:gs pos="10000">
              <a:schemeClr val="accent1"/>
            </a:gs>
            <a:gs pos="100000">
              <a:schemeClr val="bg1"/>
            </a:gs>
          </a:gsLst>
          <a:lin ang="0" scaled="1"/>
          <a:tileRect/>
        </a:gradFill>
      </dgm:spPr>
      <dgm:t>
        <a:bodyPr/>
        <a:lstStyle/>
        <a:p>
          <a:r>
            <a:rPr lang="en-US"/>
            <a:t>Step 3</a:t>
          </a:r>
        </a:p>
      </dgm:t>
    </dgm:pt>
    <dgm:pt modelId="{09DF7909-3394-4723-8E10-6599340DC44E}" type="parTrans" cxnId="{A057FC47-BDDB-4335-A282-127DAB09E2E7}">
      <dgm:prSet/>
      <dgm:spPr/>
      <dgm:t>
        <a:bodyPr/>
        <a:lstStyle/>
        <a:p>
          <a:endParaRPr lang="en-US"/>
        </a:p>
      </dgm:t>
    </dgm:pt>
    <dgm:pt modelId="{B9D46B33-FEAD-41A7-AE77-7E42111A977E}" type="sibTrans" cxnId="{A057FC47-BDDB-4335-A282-127DAB09E2E7}">
      <dgm:prSet/>
      <dgm:spPr/>
      <dgm:t>
        <a:bodyPr/>
        <a:lstStyle/>
        <a:p>
          <a:endParaRPr lang="en-US"/>
        </a:p>
      </dgm:t>
    </dgm:pt>
    <dgm:pt modelId="{9937E50E-76D6-4E76-998D-48828E4D6125}">
      <dgm:prSet/>
      <dgm:spPr>
        <a:gradFill flip="none" rotWithShape="1">
          <a:gsLst>
            <a:gs pos="10000">
              <a:schemeClr val="accent1"/>
            </a:gs>
            <a:gs pos="100000">
              <a:schemeClr val="bg1"/>
            </a:gs>
          </a:gsLst>
          <a:lin ang="0" scaled="1"/>
          <a:tileRect/>
        </a:gradFill>
      </dgm:spPr>
      <dgm:t>
        <a:bodyPr/>
        <a:lstStyle/>
        <a:p>
          <a:r>
            <a:rPr lang="en-US"/>
            <a:t>Step 4</a:t>
          </a:r>
        </a:p>
      </dgm:t>
    </dgm:pt>
    <dgm:pt modelId="{2DA95FE0-BBB3-4C17-8B62-8D9593B2F07E}" type="parTrans" cxnId="{8A0CF6E3-EF0A-406F-A3F8-06A118E46159}">
      <dgm:prSet/>
      <dgm:spPr/>
      <dgm:t>
        <a:bodyPr/>
        <a:lstStyle/>
        <a:p>
          <a:endParaRPr lang="en-US"/>
        </a:p>
      </dgm:t>
    </dgm:pt>
    <dgm:pt modelId="{7AE0281C-558B-4542-9BF1-77D8C52E067B}" type="sibTrans" cxnId="{8A0CF6E3-EF0A-406F-A3F8-06A118E46159}">
      <dgm:prSet/>
      <dgm:spPr/>
      <dgm:t>
        <a:bodyPr/>
        <a:lstStyle/>
        <a:p>
          <a:endParaRPr lang="en-US"/>
        </a:p>
      </dgm:t>
    </dgm:pt>
    <dgm:pt modelId="{F0EE7F64-BE81-45D0-81B5-17A370A86FF1}">
      <dgm:prSet/>
      <dgm:spPr>
        <a:gradFill flip="none" rotWithShape="1">
          <a:gsLst>
            <a:gs pos="10000">
              <a:schemeClr val="accent1"/>
            </a:gs>
            <a:gs pos="100000">
              <a:schemeClr val="bg1"/>
            </a:gs>
          </a:gsLst>
          <a:lin ang="0" scaled="1"/>
          <a:tileRect/>
        </a:gradFill>
      </dgm:spPr>
      <dgm:t>
        <a:bodyPr/>
        <a:lstStyle/>
        <a:p>
          <a:r>
            <a:rPr lang="en-US"/>
            <a:t>Step 5</a:t>
          </a:r>
        </a:p>
      </dgm:t>
    </dgm:pt>
    <dgm:pt modelId="{37E27182-0E19-4B8D-ADB5-5E9E4ECAB136}" type="parTrans" cxnId="{BE00A0E9-86EC-4723-97BD-E194CC535FFB}">
      <dgm:prSet/>
      <dgm:spPr/>
      <dgm:t>
        <a:bodyPr/>
        <a:lstStyle/>
        <a:p>
          <a:endParaRPr lang="en-US"/>
        </a:p>
      </dgm:t>
    </dgm:pt>
    <dgm:pt modelId="{601962E4-A685-4C71-BD0A-E92AE15B0AC4}" type="sibTrans" cxnId="{BE00A0E9-86EC-4723-97BD-E194CC535FFB}">
      <dgm:prSet/>
      <dgm:spPr/>
      <dgm:t>
        <a:bodyPr/>
        <a:lstStyle/>
        <a:p>
          <a:endParaRPr lang="en-US"/>
        </a:p>
      </dgm:t>
    </dgm:pt>
    <dgm:pt modelId="{C52A07FE-8162-4029-9C78-FBEA061BA4DB}" type="pres">
      <dgm:prSet presAssocID="{9E16F0A9-F376-4B5F-B26C-137058E254C8}" presName="Name0" presStyleCnt="0">
        <dgm:presLayoutVars>
          <dgm:chMax val="7"/>
          <dgm:chPref val="7"/>
          <dgm:dir/>
        </dgm:presLayoutVars>
      </dgm:prSet>
      <dgm:spPr/>
    </dgm:pt>
    <dgm:pt modelId="{5A04B855-7477-4CFF-B019-4DE7D19C21E5}" type="pres">
      <dgm:prSet presAssocID="{9E16F0A9-F376-4B5F-B26C-137058E254C8}" presName="Name1" presStyleCnt="0"/>
      <dgm:spPr/>
    </dgm:pt>
    <dgm:pt modelId="{BCCDF9AA-6BB8-4E98-B351-9542A364F3F0}" type="pres">
      <dgm:prSet presAssocID="{9E16F0A9-F376-4B5F-B26C-137058E254C8}" presName="cycle" presStyleCnt="0"/>
      <dgm:spPr/>
    </dgm:pt>
    <dgm:pt modelId="{3BFDD284-2665-4AC2-BFD9-F708F6B6959B}" type="pres">
      <dgm:prSet presAssocID="{9E16F0A9-F376-4B5F-B26C-137058E254C8}" presName="srcNode" presStyleLbl="node1" presStyleIdx="0" presStyleCnt="5"/>
      <dgm:spPr/>
    </dgm:pt>
    <dgm:pt modelId="{9D911E92-734B-4CD5-8884-1C3F3928052A}" type="pres">
      <dgm:prSet presAssocID="{9E16F0A9-F376-4B5F-B26C-137058E254C8}" presName="conn" presStyleLbl="parChTrans1D2" presStyleIdx="0" presStyleCnt="1"/>
      <dgm:spPr/>
    </dgm:pt>
    <dgm:pt modelId="{BE7FD6DF-2E18-4C0E-829F-154E379CDCF4}" type="pres">
      <dgm:prSet presAssocID="{9E16F0A9-F376-4B5F-B26C-137058E254C8}" presName="extraNode" presStyleLbl="node1" presStyleIdx="0" presStyleCnt="5"/>
      <dgm:spPr/>
    </dgm:pt>
    <dgm:pt modelId="{70BA15C5-D029-409B-B5E2-29CFB4D987D2}" type="pres">
      <dgm:prSet presAssocID="{9E16F0A9-F376-4B5F-B26C-137058E254C8}" presName="dstNode" presStyleLbl="node1" presStyleIdx="0" presStyleCnt="5"/>
      <dgm:spPr/>
    </dgm:pt>
    <dgm:pt modelId="{5454FA06-1AB1-4382-B7A0-5C4706D24EC8}" type="pres">
      <dgm:prSet presAssocID="{0720CF37-5B20-4532-8B7A-A207626F9FD3}" presName="text_1" presStyleLbl="node1" presStyleIdx="0" presStyleCnt="5">
        <dgm:presLayoutVars>
          <dgm:bulletEnabled val="1"/>
        </dgm:presLayoutVars>
      </dgm:prSet>
      <dgm:spPr/>
    </dgm:pt>
    <dgm:pt modelId="{BFDF6EFB-BB6D-4622-901A-B244F65A46C3}" type="pres">
      <dgm:prSet presAssocID="{0720CF37-5B20-4532-8B7A-A207626F9FD3}" presName="accent_1" presStyleCnt="0"/>
      <dgm:spPr/>
    </dgm:pt>
    <dgm:pt modelId="{E2A7ACE3-F7AC-4478-9C49-EAFA033E96A3}" type="pres">
      <dgm:prSet presAssocID="{0720CF37-5B20-4532-8B7A-A207626F9FD3}" presName="accentRepeatNode" presStyleLbl="solidFgAcc1" presStyleIdx="0" presStyleCnt="5"/>
      <dgm:spPr/>
    </dgm:pt>
    <dgm:pt modelId="{DE18C600-3C54-43C4-A556-732EF314F165}" type="pres">
      <dgm:prSet presAssocID="{2C5F98E4-795E-4474-9960-43133A86507F}" presName="text_2" presStyleLbl="node1" presStyleIdx="1" presStyleCnt="5">
        <dgm:presLayoutVars>
          <dgm:bulletEnabled val="1"/>
        </dgm:presLayoutVars>
      </dgm:prSet>
      <dgm:spPr/>
    </dgm:pt>
    <dgm:pt modelId="{E248F0B0-773D-407E-87EA-ED8BDDFF4F6F}" type="pres">
      <dgm:prSet presAssocID="{2C5F98E4-795E-4474-9960-43133A86507F}" presName="accent_2" presStyleCnt="0"/>
      <dgm:spPr/>
    </dgm:pt>
    <dgm:pt modelId="{7EFCAF6D-17A4-4AF7-BFD0-26C716EB00FA}" type="pres">
      <dgm:prSet presAssocID="{2C5F98E4-795E-4474-9960-43133A86507F}" presName="accentRepeatNode" presStyleLbl="solidFgAcc1" presStyleIdx="1" presStyleCnt="5"/>
      <dgm:spPr/>
    </dgm:pt>
    <dgm:pt modelId="{64FF5CBC-C747-4A60-919E-02073954273B}" type="pres">
      <dgm:prSet presAssocID="{EC8A48F4-D4C1-485E-B0A8-619F0B6B3651}" presName="text_3" presStyleLbl="node1" presStyleIdx="2" presStyleCnt="5">
        <dgm:presLayoutVars>
          <dgm:bulletEnabled val="1"/>
        </dgm:presLayoutVars>
      </dgm:prSet>
      <dgm:spPr/>
    </dgm:pt>
    <dgm:pt modelId="{5AE25530-AF70-4B5D-B216-D9C05FEA86EF}" type="pres">
      <dgm:prSet presAssocID="{EC8A48F4-D4C1-485E-B0A8-619F0B6B3651}" presName="accent_3" presStyleCnt="0"/>
      <dgm:spPr/>
    </dgm:pt>
    <dgm:pt modelId="{07FFE72E-4A2A-4299-BFB3-C64C56A9234B}" type="pres">
      <dgm:prSet presAssocID="{EC8A48F4-D4C1-485E-B0A8-619F0B6B3651}" presName="accentRepeatNode" presStyleLbl="solidFgAcc1" presStyleIdx="2" presStyleCnt="5"/>
      <dgm:spPr/>
    </dgm:pt>
    <dgm:pt modelId="{40ABB9E8-8A80-4D1A-B8F7-AEBE915399E9}" type="pres">
      <dgm:prSet presAssocID="{9937E50E-76D6-4E76-998D-48828E4D6125}" presName="text_4" presStyleLbl="node1" presStyleIdx="3" presStyleCnt="5">
        <dgm:presLayoutVars>
          <dgm:bulletEnabled val="1"/>
        </dgm:presLayoutVars>
      </dgm:prSet>
      <dgm:spPr/>
    </dgm:pt>
    <dgm:pt modelId="{992DD7F0-3B3B-4762-92EA-7A0B9D440FAE}" type="pres">
      <dgm:prSet presAssocID="{9937E50E-76D6-4E76-998D-48828E4D6125}" presName="accent_4" presStyleCnt="0"/>
      <dgm:spPr/>
    </dgm:pt>
    <dgm:pt modelId="{1758E1F4-42F2-4799-B535-5B5BDDA508A5}" type="pres">
      <dgm:prSet presAssocID="{9937E50E-76D6-4E76-998D-48828E4D6125}" presName="accentRepeatNode" presStyleLbl="solidFgAcc1" presStyleIdx="3" presStyleCnt="5"/>
      <dgm:spPr/>
    </dgm:pt>
    <dgm:pt modelId="{9BFA0E59-2AE8-4229-A9E9-F8349E1AFF9D}" type="pres">
      <dgm:prSet presAssocID="{F0EE7F64-BE81-45D0-81B5-17A370A86FF1}" presName="text_5" presStyleLbl="node1" presStyleIdx="4" presStyleCnt="5">
        <dgm:presLayoutVars>
          <dgm:bulletEnabled val="1"/>
        </dgm:presLayoutVars>
      </dgm:prSet>
      <dgm:spPr/>
    </dgm:pt>
    <dgm:pt modelId="{9D41C4EC-94EC-482E-A50A-235E202A2CBE}" type="pres">
      <dgm:prSet presAssocID="{F0EE7F64-BE81-45D0-81B5-17A370A86FF1}" presName="accent_5" presStyleCnt="0"/>
      <dgm:spPr/>
    </dgm:pt>
    <dgm:pt modelId="{B978A977-ABCD-4D7C-8289-B58FFE16D83A}" type="pres">
      <dgm:prSet presAssocID="{F0EE7F64-BE81-45D0-81B5-17A370A86FF1}" presName="accentRepeatNode" presStyleLbl="solidFgAcc1" presStyleIdx="4" presStyleCnt="5"/>
      <dgm:spPr/>
    </dgm:pt>
  </dgm:ptLst>
  <dgm:cxnLst>
    <dgm:cxn modelId="{BBFF6204-D869-4752-A289-44A61695BD51}" type="presOf" srcId="{0720CF37-5B20-4532-8B7A-A207626F9FD3}" destId="{5454FA06-1AB1-4382-B7A0-5C4706D24EC8}" srcOrd="0" destOrd="0" presId="urn:microsoft.com/office/officeart/2008/layout/VerticalCurvedList"/>
    <dgm:cxn modelId="{EBCEB91B-3272-4AA4-BF7C-4B325CA94430}" srcId="{9E16F0A9-F376-4B5F-B26C-137058E254C8}" destId="{2C5F98E4-795E-4474-9960-43133A86507F}" srcOrd="1" destOrd="0" parTransId="{2F6B87DA-B06A-4A78-ADB6-23763519C089}" sibTransId="{2911949D-8F1C-4DE4-9D43-20F598A4C1FC}"/>
    <dgm:cxn modelId="{E7DF8334-D8BD-4A80-9CDA-FCE6A31AFC94}" type="presOf" srcId="{9937E50E-76D6-4E76-998D-48828E4D6125}" destId="{40ABB9E8-8A80-4D1A-B8F7-AEBE915399E9}" srcOrd="0" destOrd="0" presId="urn:microsoft.com/office/officeart/2008/layout/VerticalCurvedList"/>
    <dgm:cxn modelId="{194B7535-82D0-4E3F-8DFB-417AE2E7CA04}" type="presOf" srcId="{9E16F0A9-F376-4B5F-B26C-137058E254C8}" destId="{C52A07FE-8162-4029-9C78-FBEA061BA4DB}" srcOrd="0" destOrd="0" presId="urn:microsoft.com/office/officeart/2008/layout/VerticalCurvedList"/>
    <dgm:cxn modelId="{5A828D45-2031-4A67-9D38-9CC9D2099574}" type="presOf" srcId="{24CCD6A8-FA0D-4C46-97A7-CA9D6FFB4237}" destId="{9D911E92-734B-4CD5-8884-1C3F3928052A}" srcOrd="0" destOrd="0" presId="urn:microsoft.com/office/officeart/2008/layout/VerticalCurvedList"/>
    <dgm:cxn modelId="{A057FC47-BDDB-4335-A282-127DAB09E2E7}" srcId="{9E16F0A9-F376-4B5F-B26C-137058E254C8}" destId="{EC8A48F4-D4C1-485E-B0A8-619F0B6B3651}" srcOrd="2" destOrd="0" parTransId="{09DF7909-3394-4723-8E10-6599340DC44E}" sibTransId="{B9D46B33-FEAD-41A7-AE77-7E42111A977E}"/>
    <dgm:cxn modelId="{B287A479-B2B2-4667-9B7E-FF1AED7767DE}" type="presOf" srcId="{F0EE7F64-BE81-45D0-81B5-17A370A86FF1}" destId="{9BFA0E59-2AE8-4229-A9E9-F8349E1AFF9D}" srcOrd="0" destOrd="0" presId="urn:microsoft.com/office/officeart/2008/layout/VerticalCurvedList"/>
    <dgm:cxn modelId="{7ED126AD-2AF0-44A9-BD89-976B4F42545E}" type="presOf" srcId="{EC8A48F4-D4C1-485E-B0A8-619F0B6B3651}" destId="{64FF5CBC-C747-4A60-919E-02073954273B}" srcOrd="0" destOrd="0" presId="urn:microsoft.com/office/officeart/2008/layout/VerticalCurvedList"/>
    <dgm:cxn modelId="{1F240EBB-6F51-405F-84BC-78B96817340A}" type="presOf" srcId="{2C5F98E4-795E-4474-9960-43133A86507F}" destId="{DE18C600-3C54-43C4-A556-732EF314F165}" srcOrd="0" destOrd="0" presId="urn:microsoft.com/office/officeart/2008/layout/VerticalCurvedList"/>
    <dgm:cxn modelId="{27A1C2D8-AC4E-446F-B890-B238186957F6}" srcId="{9E16F0A9-F376-4B5F-B26C-137058E254C8}" destId="{0720CF37-5B20-4532-8B7A-A207626F9FD3}" srcOrd="0" destOrd="0" parTransId="{E35D42C2-A7BD-404C-B8C7-5B017F435098}" sibTransId="{24CCD6A8-FA0D-4C46-97A7-CA9D6FFB4237}"/>
    <dgm:cxn modelId="{8A0CF6E3-EF0A-406F-A3F8-06A118E46159}" srcId="{9E16F0A9-F376-4B5F-B26C-137058E254C8}" destId="{9937E50E-76D6-4E76-998D-48828E4D6125}" srcOrd="3" destOrd="0" parTransId="{2DA95FE0-BBB3-4C17-8B62-8D9593B2F07E}" sibTransId="{7AE0281C-558B-4542-9BF1-77D8C52E067B}"/>
    <dgm:cxn modelId="{BE00A0E9-86EC-4723-97BD-E194CC535FFB}" srcId="{9E16F0A9-F376-4B5F-B26C-137058E254C8}" destId="{F0EE7F64-BE81-45D0-81B5-17A370A86FF1}" srcOrd="4" destOrd="0" parTransId="{37E27182-0E19-4B8D-ADB5-5E9E4ECAB136}" sibTransId="{601962E4-A685-4C71-BD0A-E92AE15B0AC4}"/>
    <dgm:cxn modelId="{D1204F08-4DA5-414B-A233-09F0E9CEA96B}" type="presParOf" srcId="{C52A07FE-8162-4029-9C78-FBEA061BA4DB}" destId="{5A04B855-7477-4CFF-B019-4DE7D19C21E5}" srcOrd="0" destOrd="0" presId="urn:microsoft.com/office/officeart/2008/layout/VerticalCurvedList"/>
    <dgm:cxn modelId="{74E4AB44-4247-44C2-AD9D-DE95C871E3B2}" type="presParOf" srcId="{5A04B855-7477-4CFF-B019-4DE7D19C21E5}" destId="{BCCDF9AA-6BB8-4E98-B351-9542A364F3F0}" srcOrd="0" destOrd="0" presId="urn:microsoft.com/office/officeart/2008/layout/VerticalCurvedList"/>
    <dgm:cxn modelId="{5738B78C-ACD5-4FB1-A35E-3F95521CBC51}" type="presParOf" srcId="{BCCDF9AA-6BB8-4E98-B351-9542A364F3F0}" destId="{3BFDD284-2665-4AC2-BFD9-F708F6B6959B}" srcOrd="0" destOrd="0" presId="urn:microsoft.com/office/officeart/2008/layout/VerticalCurvedList"/>
    <dgm:cxn modelId="{009D6A8C-037F-4D40-890A-EB89023C5D2B}" type="presParOf" srcId="{BCCDF9AA-6BB8-4E98-B351-9542A364F3F0}" destId="{9D911E92-734B-4CD5-8884-1C3F3928052A}" srcOrd="1" destOrd="0" presId="urn:microsoft.com/office/officeart/2008/layout/VerticalCurvedList"/>
    <dgm:cxn modelId="{0261644E-6978-48E8-821F-0CE3C5284353}" type="presParOf" srcId="{BCCDF9AA-6BB8-4E98-B351-9542A364F3F0}" destId="{BE7FD6DF-2E18-4C0E-829F-154E379CDCF4}" srcOrd="2" destOrd="0" presId="urn:microsoft.com/office/officeart/2008/layout/VerticalCurvedList"/>
    <dgm:cxn modelId="{61791290-D2AB-4241-90D3-50640DC51E9F}" type="presParOf" srcId="{BCCDF9AA-6BB8-4E98-B351-9542A364F3F0}" destId="{70BA15C5-D029-409B-B5E2-29CFB4D987D2}" srcOrd="3" destOrd="0" presId="urn:microsoft.com/office/officeart/2008/layout/VerticalCurvedList"/>
    <dgm:cxn modelId="{AFF5D448-351D-4BB7-8BB7-83C09747904A}" type="presParOf" srcId="{5A04B855-7477-4CFF-B019-4DE7D19C21E5}" destId="{5454FA06-1AB1-4382-B7A0-5C4706D24EC8}" srcOrd="1" destOrd="0" presId="urn:microsoft.com/office/officeart/2008/layout/VerticalCurvedList"/>
    <dgm:cxn modelId="{59AE31DF-6C27-41B2-AF19-A3F7378CDE19}" type="presParOf" srcId="{5A04B855-7477-4CFF-B019-4DE7D19C21E5}" destId="{BFDF6EFB-BB6D-4622-901A-B244F65A46C3}" srcOrd="2" destOrd="0" presId="urn:microsoft.com/office/officeart/2008/layout/VerticalCurvedList"/>
    <dgm:cxn modelId="{6D635B09-AFD9-44D4-8E45-DAEF922185F9}" type="presParOf" srcId="{BFDF6EFB-BB6D-4622-901A-B244F65A46C3}" destId="{E2A7ACE3-F7AC-4478-9C49-EAFA033E96A3}" srcOrd="0" destOrd="0" presId="urn:microsoft.com/office/officeart/2008/layout/VerticalCurvedList"/>
    <dgm:cxn modelId="{360D332B-E715-4D14-A0AF-31D02C2213F5}" type="presParOf" srcId="{5A04B855-7477-4CFF-B019-4DE7D19C21E5}" destId="{DE18C600-3C54-43C4-A556-732EF314F165}" srcOrd="3" destOrd="0" presId="urn:microsoft.com/office/officeart/2008/layout/VerticalCurvedList"/>
    <dgm:cxn modelId="{CCFE330F-B06A-43E5-BA3C-96FB3C3512AC}" type="presParOf" srcId="{5A04B855-7477-4CFF-B019-4DE7D19C21E5}" destId="{E248F0B0-773D-407E-87EA-ED8BDDFF4F6F}" srcOrd="4" destOrd="0" presId="urn:microsoft.com/office/officeart/2008/layout/VerticalCurvedList"/>
    <dgm:cxn modelId="{1992EB38-5F17-4F0C-8F85-AAA7816B8BE4}" type="presParOf" srcId="{E248F0B0-773D-407E-87EA-ED8BDDFF4F6F}" destId="{7EFCAF6D-17A4-4AF7-BFD0-26C716EB00FA}" srcOrd="0" destOrd="0" presId="urn:microsoft.com/office/officeart/2008/layout/VerticalCurvedList"/>
    <dgm:cxn modelId="{DB48DB76-E6A2-4C20-86B9-6B6B5FD79FCE}" type="presParOf" srcId="{5A04B855-7477-4CFF-B019-4DE7D19C21E5}" destId="{64FF5CBC-C747-4A60-919E-02073954273B}" srcOrd="5" destOrd="0" presId="urn:microsoft.com/office/officeart/2008/layout/VerticalCurvedList"/>
    <dgm:cxn modelId="{C06A5EE7-FF3C-40A5-B321-CF6FFE2A1EF1}" type="presParOf" srcId="{5A04B855-7477-4CFF-B019-4DE7D19C21E5}" destId="{5AE25530-AF70-4B5D-B216-D9C05FEA86EF}" srcOrd="6" destOrd="0" presId="urn:microsoft.com/office/officeart/2008/layout/VerticalCurvedList"/>
    <dgm:cxn modelId="{03D1E59C-54C6-4B77-BDB1-BC1064709034}" type="presParOf" srcId="{5AE25530-AF70-4B5D-B216-D9C05FEA86EF}" destId="{07FFE72E-4A2A-4299-BFB3-C64C56A9234B}" srcOrd="0" destOrd="0" presId="urn:microsoft.com/office/officeart/2008/layout/VerticalCurvedList"/>
    <dgm:cxn modelId="{BB464452-E6D3-4E30-B8A9-F7B58824033C}" type="presParOf" srcId="{5A04B855-7477-4CFF-B019-4DE7D19C21E5}" destId="{40ABB9E8-8A80-4D1A-B8F7-AEBE915399E9}" srcOrd="7" destOrd="0" presId="urn:microsoft.com/office/officeart/2008/layout/VerticalCurvedList"/>
    <dgm:cxn modelId="{1323FE6B-143A-4442-AE3C-CA9E81C1AAB4}" type="presParOf" srcId="{5A04B855-7477-4CFF-B019-4DE7D19C21E5}" destId="{992DD7F0-3B3B-4762-92EA-7A0B9D440FAE}" srcOrd="8" destOrd="0" presId="urn:microsoft.com/office/officeart/2008/layout/VerticalCurvedList"/>
    <dgm:cxn modelId="{444A96BE-D207-40B2-92CE-932C73324E6F}" type="presParOf" srcId="{992DD7F0-3B3B-4762-92EA-7A0B9D440FAE}" destId="{1758E1F4-42F2-4799-B535-5B5BDDA508A5}" srcOrd="0" destOrd="0" presId="urn:microsoft.com/office/officeart/2008/layout/VerticalCurvedList"/>
    <dgm:cxn modelId="{F7D5A3EB-C8D1-4507-ABA3-9ECB53F74086}" type="presParOf" srcId="{5A04B855-7477-4CFF-B019-4DE7D19C21E5}" destId="{9BFA0E59-2AE8-4229-A9E9-F8349E1AFF9D}" srcOrd="9" destOrd="0" presId="urn:microsoft.com/office/officeart/2008/layout/VerticalCurvedList"/>
    <dgm:cxn modelId="{6629F8B5-E97F-4232-AF15-3FCCBE4F822A}" type="presParOf" srcId="{5A04B855-7477-4CFF-B019-4DE7D19C21E5}" destId="{9D41C4EC-94EC-482E-A50A-235E202A2CBE}" srcOrd="10" destOrd="0" presId="urn:microsoft.com/office/officeart/2008/layout/VerticalCurvedList"/>
    <dgm:cxn modelId="{1D90FFCE-CCC1-4328-887A-657DD27AA6D1}" type="presParOf" srcId="{9D41C4EC-94EC-482E-A50A-235E202A2CBE}" destId="{B978A977-ABCD-4D7C-8289-B58FFE16D83A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4A501A-76AC-41F1-8703-634B92FC1438}">
      <dsp:nvSpPr>
        <dsp:cNvPr id="0" name=""/>
        <dsp:cNvSpPr/>
      </dsp:nvSpPr>
      <dsp:spPr>
        <a:xfrm>
          <a:off x="6976" y="797387"/>
          <a:ext cx="2474063" cy="224316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0" lvl="1" indent="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/>
          </a:pPr>
          <a:r>
            <a:rPr lang="en-US" altLang="en-US" sz="1400" i="1" kern="1200" dirty="0">
              <a:latin typeface="+mn-lt"/>
            </a:rPr>
            <a:t>High level business objective to be described here</a:t>
          </a:r>
          <a:endParaRPr lang="en-US" sz="1400" i="1" kern="1200" dirty="0">
            <a:latin typeface="+mn-lt"/>
          </a:endParaRPr>
        </a:p>
      </dsp:txBody>
      <dsp:txXfrm>
        <a:off x="59536" y="849947"/>
        <a:ext cx="2368943" cy="2190606"/>
      </dsp:txXfrm>
    </dsp:sp>
    <dsp:sp modelId="{CF7B8874-3E94-4888-A809-A526DE46E9E8}">
      <dsp:nvSpPr>
        <dsp:cNvPr id="0" name=""/>
        <dsp:cNvSpPr/>
      </dsp:nvSpPr>
      <dsp:spPr>
        <a:xfrm>
          <a:off x="6976" y="3051007"/>
          <a:ext cx="2474063" cy="79413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0" rIns="34290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Description</a:t>
          </a:r>
        </a:p>
      </dsp:txBody>
      <dsp:txXfrm>
        <a:off x="6976" y="3051007"/>
        <a:ext cx="1742298" cy="794139"/>
      </dsp:txXfrm>
    </dsp:sp>
    <dsp:sp modelId="{91887758-3027-4057-9709-D1390FB8703B}">
      <dsp:nvSpPr>
        <dsp:cNvPr id="0" name=""/>
        <dsp:cNvSpPr/>
      </dsp:nvSpPr>
      <dsp:spPr>
        <a:xfrm>
          <a:off x="1819262" y="3177149"/>
          <a:ext cx="865922" cy="865922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39B4C6-3996-4F1A-BDF3-8E443BAAC9AA}">
      <dsp:nvSpPr>
        <dsp:cNvPr id="0" name=""/>
        <dsp:cNvSpPr/>
      </dsp:nvSpPr>
      <dsp:spPr>
        <a:xfrm>
          <a:off x="2899711" y="797387"/>
          <a:ext cx="2474063" cy="2243166"/>
        </a:xfrm>
        <a:prstGeom prst="round2SameRect">
          <a:avLst>
            <a:gd name="adj1" fmla="val 8000"/>
            <a:gd name="adj2" fmla="val 0"/>
          </a:avLst>
        </a:prstGeom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/>
          </a:pPr>
          <a:r>
            <a:rPr lang="en-US" altLang="en-US" sz="1400" i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Dubai"/>
              <a:ea typeface="+mn-ea"/>
              <a:cs typeface="+mn-cs"/>
            </a:rPr>
            <a:t>Current phase: xxx</a:t>
          </a:r>
          <a:endParaRPr lang="en-US" sz="1400" i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Dubai"/>
            <a:ea typeface="+mn-ea"/>
            <a:cs typeface="+mn-cs"/>
          </a:endParaRPr>
        </a:p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/>
          </a:pPr>
          <a:r>
            <a:rPr lang="en-US" sz="1400" i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Dubai"/>
              <a:ea typeface="+mn-ea"/>
              <a:cs typeface="+mn-cs"/>
            </a:rPr>
            <a:t>Project status: xxx</a:t>
          </a:r>
        </a:p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/>
          </a:pPr>
          <a:r>
            <a:rPr lang="en-US" sz="1400" i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Dubai"/>
              <a:ea typeface="+mn-ea"/>
              <a:cs typeface="+mn-cs"/>
            </a:rPr>
            <a:t>Accomplishments:</a:t>
          </a:r>
        </a:p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  <a:tabLst/>
          </a:pPr>
          <a:r>
            <a:rPr lang="en-US" sz="1400" i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Dubai"/>
              <a:ea typeface="+mn-ea"/>
              <a:cs typeface="+mn-cs"/>
            </a:rPr>
            <a:t> xxx</a:t>
          </a:r>
        </a:p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  <a:tabLst/>
          </a:pPr>
          <a:r>
            <a:rPr lang="en-US" sz="1400" i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Dubai"/>
              <a:ea typeface="+mn-ea"/>
              <a:cs typeface="+mn-cs"/>
            </a:rPr>
            <a:t> xxx</a:t>
          </a:r>
        </a:p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  <a:tabLst/>
          </a:pPr>
          <a:r>
            <a:rPr lang="en-US" sz="1400" i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Dubai"/>
              <a:ea typeface="+mn-ea"/>
              <a:cs typeface="+mn-cs"/>
            </a:rPr>
            <a:t> xxx</a:t>
          </a:r>
        </a:p>
      </dsp:txBody>
      <dsp:txXfrm>
        <a:off x="2952271" y="849947"/>
        <a:ext cx="2368943" cy="2190606"/>
      </dsp:txXfrm>
    </dsp:sp>
    <dsp:sp modelId="{A41D1A52-3806-450F-BE36-AF60FFA2D7B4}">
      <dsp:nvSpPr>
        <dsp:cNvPr id="0" name=""/>
        <dsp:cNvSpPr/>
      </dsp:nvSpPr>
      <dsp:spPr>
        <a:xfrm>
          <a:off x="2899711" y="3051007"/>
          <a:ext cx="2474063" cy="794139"/>
        </a:xfrm>
        <a:prstGeom prst="rect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accent1">
              <a:shade val="80000"/>
              <a:hueOff val="116428"/>
              <a:satOff val="-2085"/>
              <a:lumOff val="88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0" rIns="34290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Schedule</a:t>
          </a:r>
        </a:p>
      </dsp:txBody>
      <dsp:txXfrm>
        <a:off x="2899711" y="3051007"/>
        <a:ext cx="1742298" cy="794139"/>
      </dsp:txXfrm>
    </dsp:sp>
    <dsp:sp modelId="{F48D90DC-2FFA-4C55-9C58-01EAC326733A}">
      <dsp:nvSpPr>
        <dsp:cNvPr id="0" name=""/>
        <dsp:cNvSpPr/>
      </dsp:nvSpPr>
      <dsp:spPr>
        <a:xfrm>
          <a:off x="4711996" y="3177149"/>
          <a:ext cx="865922" cy="865922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859EBC-CA47-4E37-8E4D-0A5048A7A693}">
      <dsp:nvSpPr>
        <dsp:cNvPr id="0" name=""/>
        <dsp:cNvSpPr/>
      </dsp:nvSpPr>
      <dsp:spPr>
        <a:xfrm>
          <a:off x="5792445" y="797387"/>
          <a:ext cx="2474063" cy="224316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232855"/>
              <a:satOff val="-4171"/>
              <a:lumOff val="177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523803-DA0D-4057-9915-3CA016EDB709}">
      <dsp:nvSpPr>
        <dsp:cNvPr id="0" name=""/>
        <dsp:cNvSpPr/>
      </dsp:nvSpPr>
      <dsp:spPr>
        <a:xfrm>
          <a:off x="5792445" y="3051007"/>
          <a:ext cx="2474063" cy="794139"/>
        </a:xfrm>
        <a:prstGeom prst="rect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accent1">
              <a:shade val="80000"/>
              <a:hueOff val="232855"/>
              <a:satOff val="-4171"/>
              <a:lumOff val="177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0" rIns="34290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Costs</a:t>
          </a:r>
        </a:p>
      </dsp:txBody>
      <dsp:txXfrm>
        <a:off x="5792445" y="3051007"/>
        <a:ext cx="1742298" cy="794139"/>
      </dsp:txXfrm>
    </dsp:sp>
    <dsp:sp modelId="{4685C367-41C1-4314-A8CF-51E6869DCECE}">
      <dsp:nvSpPr>
        <dsp:cNvPr id="0" name=""/>
        <dsp:cNvSpPr/>
      </dsp:nvSpPr>
      <dsp:spPr>
        <a:xfrm>
          <a:off x="7604730" y="3177149"/>
          <a:ext cx="865922" cy="865922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30C7E7-5942-47D7-B1DD-39C036879E8C}">
      <dsp:nvSpPr>
        <dsp:cNvPr id="0" name=""/>
        <dsp:cNvSpPr/>
      </dsp:nvSpPr>
      <dsp:spPr>
        <a:xfrm>
          <a:off x="8685179" y="797387"/>
          <a:ext cx="2474063" cy="224316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altLang="en-US" sz="1400" i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Dubai"/>
              <a:ea typeface="+mn-ea"/>
              <a:cs typeface="+mn-cs"/>
            </a:rPr>
            <a:t>Risk 1</a:t>
          </a:r>
          <a:endParaRPr lang="en-US" sz="1400" i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Dubai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i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Dubai"/>
              <a:ea typeface="+mn-ea"/>
              <a:cs typeface="+mn-cs"/>
            </a:rPr>
            <a:t>Risk 2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i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Dubai"/>
              <a:ea typeface="+mn-ea"/>
              <a:cs typeface="+mn-cs"/>
            </a:rPr>
            <a:t>Risk 3</a:t>
          </a:r>
        </a:p>
      </dsp:txBody>
      <dsp:txXfrm>
        <a:off x="8737739" y="849947"/>
        <a:ext cx="2368943" cy="2190606"/>
      </dsp:txXfrm>
    </dsp:sp>
    <dsp:sp modelId="{F8AEEDF0-84BD-484B-9FC6-C4AD92BC1CEE}">
      <dsp:nvSpPr>
        <dsp:cNvPr id="0" name=""/>
        <dsp:cNvSpPr/>
      </dsp:nvSpPr>
      <dsp:spPr>
        <a:xfrm>
          <a:off x="8685179" y="3051007"/>
          <a:ext cx="2474063" cy="794139"/>
        </a:xfrm>
        <a:prstGeom prst="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accent1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0" rIns="34290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Risks</a:t>
          </a:r>
        </a:p>
      </dsp:txBody>
      <dsp:txXfrm>
        <a:off x="8685179" y="3051007"/>
        <a:ext cx="1742298" cy="794139"/>
      </dsp:txXfrm>
    </dsp:sp>
    <dsp:sp modelId="{AB5532E0-8735-4C1D-8B73-F3618ADC58A3}">
      <dsp:nvSpPr>
        <dsp:cNvPr id="0" name=""/>
        <dsp:cNvSpPr/>
      </dsp:nvSpPr>
      <dsp:spPr>
        <a:xfrm>
          <a:off x="10497465" y="3177149"/>
          <a:ext cx="865922" cy="865922"/>
        </a:xfrm>
        <a:prstGeom prst="ellipse">
          <a:avLst/>
        </a:prstGeom>
        <a:blipFill rotWithShape="1">
          <a:blip xmlns:r="http://schemas.openxmlformats.org/officeDocument/2006/relationships" r:embed="rId4"/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9EF980-C13D-4D05-B4E6-329EB8A877A5}">
      <dsp:nvSpPr>
        <dsp:cNvPr id="0" name=""/>
        <dsp:cNvSpPr/>
      </dsp:nvSpPr>
      <dsp:spPr>
        <a:xfrm>
          <a:off x="4822994" y="1020198"/>
          <a:ext cx="336348" cy="1098830"/>
        </a:xfrm>
        <a:custGeom>
          <a:avLst/>
          <a:gdLst/>
          <a:ahLst/>
          <a:cxnLst/>
          <a:rect l="0" t="0" r="0" b="0"/>
          <a:pathLst>
            <a:path>
              <a:moveTo>
                <a:pt x="336348" y="0"/>
              </a:moveTo>
              <a:lnTo>
                <a:pt x="336348" y="1098830"/>
              </a:lnTo>
              <a:lnTo>
                <a:pt x="0" y="109883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7CB27F-5FD4-484D-AD24-FD859F087354}">
      <dsp:nvSpPr>
        <dsp:cNvPr id="0" name=""/>
        <dsp:cNvSpPr/>
      </dsp:nvSpPr>
      <dsp:spPr>
        <a:xfrm>
          <a:off x="5159343" y="1020198"/>
          <a:ext cx="2641835" cy="21976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9769"/>
              </a:lnTo>
              <a:lnTo>
                <a:pt x="2641835" y="1959769"/>
              </a:lnTo>
              <a:lnTo>
                <a:pt x="2641835" y="219766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7C5E94-0337-4B52-9014-50981A71A3E0}">
      <dsp:nvSpPr>
        <dsp:cNvPr id="0" name=""/>
        <dsp:cNvSpPr/>
      </dsp:nvSpPr>
      <dsp:spPr>
        <a:xfrm>
          <a:off x="5113623" y="1020198"/>
          <a:ext cx="91440" cy="21976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9766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EAA665-921F-4829-8ECC-4553499E9ED4}">
      <dsp:nvSpPr>
        <dsp:cNvPr id="0" name=""/>
        <dsp:cNvSpPr/>
      </dsp:nvSpPr>
      <dsp:spPr>
        <a:xfrm>
          <a:off x="2517507" y="1020198"/>
          <a:ext cx="2641835" cy="2197660"/>
        </a:xfrm>
        <a:custGeom>
          <a:avLst/>
          <a:gdLst/>
          <a:ahLst/>
          <a:cxnLst/>
          <a:rect l="0" t="0" r="0" b="0"/>
          <a:pathLst>
            <a:path>
              <a:moveTo>
                <a:pt x="2641835" y="0"/>
              </a:moveTo>
              <a:lnTo>
                <a:pt x="2641835" y="1959769"/>
              </a:lnTo>
              <a:lnTo>
                <a:pt x="0" y="1959769"/>
              </a:lnTo>
              <a:lnTo>
                <a:pt x="0" y="219766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BD9F64-3271-420C-B70C-9CFDC7BE7024}">
      <dsp:nvSpPr>
        <dsp:cNvPr id="0" name=""/>
        <dsp:cNvSpPr/>
      </dsp:nvSpPr>
      <dsp:spPr>
        <a:xfrm>
          <a:off x="4174773" y="665"/>
          <a:ext cx="1969139" cy="10195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43867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4174773" y="665"/>
        <a:ext cx="1969139" cy="1019533"/>
      </dsp:txXfrm>
    </dsp:sp>
    <dsp:sp modelId="{47F24294-D99F-44CB-82F2-19FB59796157}">
      <dsp:nvSpPr>
        <dsp:cNvPr id="0" name=""/>
        <dsp:cNvSpPr/>
      </dsp:nvSpPr>
      <dsp:spPr>
        <a:xfrm>
          <a:off x="4568601" y="793635"/>
          <a:ext cx="1772225" cy="3398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4568601" y="793635"/>
        <a:ext cx="1772225" cy="339844"/>
      </dsp:txXfrm>
    </dsp:sp>
    <dsp:sp modelId="{8FF9A3CA-9EEE-4E94-8881-AEF8632784F5}">
      <dsp:nvSpPr>
        <dsp:cNvPr id="0" name=""/>
        <dsp:cNvSpPr/>
      </dsp:nvSpPr>
      <dsp:spPr>
        <a:xfrm>
          <a:off x="1532937" y="3217858"/>
          <a:ext cx="1969139" cy="10195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43867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1532937" y="3217858"/>
        <a:ext cx="1969139" cy="1019533"/>
      </dsp:txXfrm>
    </dsp:sp>
    <dsp:sp modelId="{C3F1E2AD-F855-4417-B5D0-8DA15D415875}">
      <dsp:nvSpPr>
        <dsp:cNvPr id="0" name=""/>
        <dsp:cNvSpPr/>
      </dsp:nvSpPr>
      <dsp:spPr>
        <a:xfrm>
          <a:off x="1926765" y="4010828"/>
          <a:ext cx="1772225" cy="3398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1926765" y="4010828"/>
        <a:ext cx="1772225" cy="339844"/>
      </dsp:txXfrm>
    </dsp:sp>
    <dsp:sp modelId="{31400181-90A4-44E5-9DCA-87ACEF1197F4}">
      <dsp:nvSpPr>
        <dsp:cNvPr id="0" name=""/>
        <dsp:cNvSpPr/>
      </dsp:nvSpPr>
      <dsp:spPr>
        <a:xfrm>
          <a:off x="4174773" y="3217858"/>
          <a:ext cx="1969139" cy="10195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43867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4174773" y="3217858"/>
        <a:ext cx="1969139" cy="1019533"/>
      </dsp:txXfrm>
    </dsp:sp>
    <dsp:sp modelId="{0D60086D-2EE6-469E-8372-EAFFE092F16C}">
      <dsp:nvSpPr>
        <dsp:cNvPr id="0" name=""/>
        <dsp:cNvSpPr/>
      </dsp:nvSpPr>
      <dsp:spPr>
        <a:xfrm>
          <a:off x="4568601" y="4010828"/>
          <a:ext cx="1772225" cy="3398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4568601" y="4010828"/>
        <a:ext cx="1772225" cy="339844"/>
      </dsp:txXfrm>
    </dsp:sp>
    <dsp:sp modelId="{437192D6-3612-45EF-9E63-20B8E7C916B0}">
      <dsp:nvSpPr>
        <dsp:cNvPr id="0" name=""/>
        <dsp:cNvSpPr/>
      </dsp:nvSpPr>
      <dsp:spPr>
        <a:xfrm>
          <a:off x="6816608" y="3217858"/>
          <a:ext cx="1969139" cy="101953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43867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6816608" y="3217858"/>
        <a:ext cx="1969139" cy="1019533"/>
      </dsp:txXfrm>
    </dsp:sp>
    <dsp:sp modelId="{19751842-F865-4A93-A850-712904BEE3F2}">
      <dsp:nvSpPr>
        <dsp:cNvPr id="0" name=""/>
        <dsp:cNvSpPr/>
      </dsp:nvSpPr>
      <dsp:spPr>
        <a:xfrm>
          <a:off x="7210436" y="4010828"/>
          <a:ext cx="1772225" cy="3398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7210436" y="4010828"/>
        <a:ext cx="1772225" cy="339844"/>
      </dsp:txXfrm>
    </dsp:sp>
    <dsp:sp modelId="{0A03D794-226C-4357-B2C2-E17EEC140953}">
      <dsp:nvSpPr>
        <dsp:cNvPr id="0" name=""/>
        <dsp:cNvSpPr/>
      </dsp:nvSpPr>
      <dsp:spPr>
        <a:xfrm>
          <a:off x="2853855" y="1609261"/>
          <a:ext cx="1969139" cy="10195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43867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2853855" y="1609261"/>
        <a:ext cx="1969139" cy="1019533"/>
      </dsp:txXfrm>
    </dsp:sp>
    <dsp:sp modelId="{3715D695-58FC-49FE-938D-F50B3CF50904}">
      <dsp:nvSpPr>
        <dsp:cNvPr id="0" name=""/>
        <dsp:cNvSpPr/>
      </dsp:nvSpPr>
      <dsp:spPr>
        <a:xfrm>
          <a:off x="3247683" y="2402231"/>
          <a:ext cx="1772225" cy="3398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3247683" y="2402231"/>
        <a:ext cx="1772225" cy="3398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026C70-96C5-475E-B410-F79DAC020289}">
      <dsp:nvSpPr>
        <dsp:cNvPr id="0" name=""/>
        <dsp:cNvSpPr/>
      </dsp:nvSpPr>
      <dsp:spPr>
        <a:xfrm>
          <a:off x="0" y="3394652"/>
          <a:ext cx="1051560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3DF44B-A7F1-427D-B4FA-39897C20FCF3}">
      <dsp:nvSpPr>
        <dsp:cNvPr id="0" name=""/>
        <dsp:cNvSpPr/>
      </dsp:nvSpPr>
      <dsp:spPr>
        <a:xfrm>
          <a:off x="0" y="1936595"/>
          <a:ext cx="1051560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881883-FB29-4B31-8C20-3B3ADBCD1AD5}">
      <dsp:nvSpPr>
        <dsp:cNvPr id="0" name=""/>
        <dsp:cNvSpPr/>
      </dsp:nvSpPr>
      <dsp:spPr>
        <a:xfrm>
          <a:off x="0" y="478538"/>
          <a:ext cx="1051560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CE8BE8-7794-4B28-9C83-CDFAE9C1ED9B}">
      <dsp:nvSpPr>
        <dsp:cNvPr id="0" name=""/>
        <dsp:cNvSpPr/>
      </dsp:nvSpPr>
      <dsp:spPr>
        <a:xfrm>
          <a:off x="2734055" y="533"/>
          <a:ext cx="7781544" cy="478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b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2734055" y="533"/>
        <a:ext cx="7781544" cy="478004"/>
      </dsp:txXfrm>
    </dsp:sp>
    <dsp:sp modelId="{54297534-C0AA-4E0B-A753-85EACF7A933B}">
      <dsp:nvSpPr>
        <dsp:cNvPr id="0" name=""/>
        <dsp:cNvSpPr/>
      </dsp:nvSpPr>
      <dsp:spPr>
        <a:xfrm>
          <a:off x="0" y="533"/>
          <a:ext cx="2734056" cy="478004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Risk 1</a:t>
          </a:r>
        </a:p>
      </dsp:txBody>
      <dsp:txXfrm>
        <a:off x="23338" y="23871"/>
        <a:ext cx="2687380" cy="454666"/>
      </dsp:txXfrm>
    </dsp:sp>
    <dsp:sp modelId="{FA5D2D26-2BAB-456D-887E-C00B676A074B}">
      <dsp:nvSpPr>
        <dsp:cNvPr id="0" name=""/>
        <dsp:cNvSpPr/>
      </dsp:nvSpPr>
      <dsp:spPr>
        <a:xfrm>
          <a:off x="0" y="478538"/>
          <a:ext cx="10515600" cy="956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/>
        </a:p>
      </dsp:txBody>
      <dsp:txXfrm>
        <a:off x="0" y="478538"/>
        <a:ext cx="10515600" cy="956152"/>
      </dsp:txXfrm>
    </dsp:sp>
    <dsp:sp modelId="{9E8AE207-7725-4983-9F97-10570CE52631}">
      <dsp:nvSpPr>
        <dsp:cNvPr id="0" name=""/>
        <dsp:cNvSpPr/>
      </dsp:nvSpPr>
      <dsp:spPr>
        <a:xfrm>
          <a:off x="2734055" y="1458590"/>
          <a:ext cx="7781544" cy="478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b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2734055" y="1458590"/>
        <a:ext cx="7781544" cy="478004"/>
      </dsp:txXfrm>
    </dsp:sp>
    <dsp:sp modelId="{130D0E73-8FFA-494B-88B8-FAF2C1EBCD82}">
      <dsp:nvSpPr>
        <dsp:cNvPr id="0" name=""/>
        <dsp:cNvSpPr/>
      </dsp:nvSpPr>
      <dsp:spPr>
        <a:xfrm>
          <a:off x="0" y="1458590"/>
          <a:ext cx="2734056" cy="478004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Issue 1</a:t>
          </a:r>
        </a:p>
      </dsp:txBody>
      <dsp:txXfrm>
        <a:off x="23338" y="1481928"/>
        <a:ext cx="2687380" cy="454666"/>
      </dsp:txXfrm>
    </dsp:sp>
    <dsp:sp modelId="{D5B66321-6E53-4A1B-ABAF-EEB500DB9670}">
      <dsp:nvSpPr>
        <dsp:cNvPr id="0" name=""/>
        <dsp:cNvSpPr/>
      </dsp:nvSpPr>
      <dsp:spPr>
        <a:xfrm>
          <a:off x="0" y="1936595"/>
          <a:ext cx="10515600" cy="956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/>
        </a:p>
      </dsp:txBody>
      <dsp:txXfrm>
        <a:off x="0" y="1936595"/>
        <a:ext cx="10515600" cy="956152"/>
      </dsp:txXfrm>
    </dsp:sp>
    <dsp:sp modelId="{A5CA2B90-4E0B-4F0F-88C6-F40847E1B848}">
      <dsp:nvSpPr>
        <dsp:cNvPr id="0" name=""/>
        <dsp:cNvSpPr/>
      </dsp:nvSpPr>
      <dsp:spPr>
        <a:xfrm>
          <a:off x="2734055" y="2916647"/>
          <a:ext cx="7781544" cy="478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b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2734055" y="2916647"/>
        <a:ext cx="7781544" cy="478004"/>
      </dsp:txXfrm>
    </dsp:sp>
    <dsp:sp modelId="{2CA68E6D-0241-41BF-B8E5-F9D4B49A093E}">
      <dsp:nvSpPr>
        <dsp:cNvPr id="0" name=""/>
        <dsp:cNvSpPr/>
      </dsp:nvSpPr>
      <dsp:spPr>
        <a:xfrm>
          <a:off x="0" y="2916647"/>
          <a:ext cx="2734056" cy="478004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Others</a:t>
          </a:r>
        </a:p>
      </dsp:txBody>
      <dsp:txXfrm>
        <a:off x="23338" y="2939985"/>
        <a:ext cx="2687380" cy="454666"/>
      </dsp:txXfrm>
    </dsp:sp>
    <dsp:sp modelId="{028C6F17-0A61-479D-B0B0-4FFC0CE862A2}">
      <dsp:nvSpPr>
        <dsp:cNvPr id="0" name=""/>
        <dsp:cNvSpPr/>
      </dsp:nvSpPr>
      <dsp:spPr>
        <a:xfrm>
          <a:off x="0" y="3394652"/>
          <a:ext cx="10515600" cy="956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/>
        </a:p>
      </dsp:txBody>
      <dsp:txXfrm>
        <a:off x="0" y="3394652"/>
        <a:ext cx="10515600" cy="9561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A32D8-C3B1-4B52-A767-46742BEA62CF}">
      <dsp:nvSpPr>
        <dsp:cNvPr id="0" name=""/>
        <dsp:cNvSpPr/>
      </dsp:nvSpPr>
      <dsp:spPr>
        <a:xfrm>
          <a:off x="0" y="0"/>
          <a:ext cx="2053828" cy="4351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Name</a:t>
          </a:r>
        </a:p>
      </dsp:txBody>
      <dsp:txXfrm>
        <a:off x="0" y="1740535"/>
        <a:ext cx="2053828" cy="1740535"/>
      </dsp:txXfrm>
    </dsp:sp>
    <dsp:sp modelId="{48523E11-7853-4E81-892C-FE9D88D5A02D}">
      <dsp:nvSpPr>
        <dsp:cNvPr id="0" name=""/>
        <dsp:cNvSpPr/>
      </dsp:nvSpPr>
      <dsp:spPr>
        <a:xfrm>
          <a:off x="302416" y="261080"/>
          <a:ext cx="1448995" cy="1448995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07EFF5-C8A6-408D-9B0C-04A55D24CC73}">
      <dsp:nvSpPr>
        <dsp:cNvPr id="0" name=""/>
        <dsp:cNvSpPr/>
      </dsp:nvSpPr>
      <dsp:spPr>
        <a:xfrm>
          <a:off x="2115442" y="0"/>
          <a:ext cx="2053828" cy="4351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Name</a:t>
          </a:r>
        </a:p>
      </dsp:txBody>
      <dsp:txXfrm>
        <a:off x="2115442" y="1740535"/>
        <a:ext cx="2053828" cy="1740535"/>
      </dsp:txXfrm>
    </dsp:sp>
    <dsp:sp modelId="{AEE7B457-FBAE-4A63-9C30-91A5EB014617}">
      <dsp:nvSpPr>
        <dsp:cNvPr id="0" name=""/>
        <dsp:cNvSpPr/>
      </dsp:nvSpPr>
      <dsp:spPr>
        <a:xfrm>
          <a:off x="2417859" y="261080"/>
          <a:ext cx="1448995" cy="1448995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60A859-7782-4570-B92D-C096A6E3D675}">
      <dsp:nvSpPr>
        <dsp:cNvPr id="0" name=""/>
        <dsp:cNvSpPr/>
      </dsp:nvSpPr>
      <dsp:spPr>
        <a:xfrm>
          <a:off x="4230885" y="0"/>
          <a:ext cx="2053828" cy="4351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Name</a:t>
          </a:r>
        </a:p>
      </dsp:txBody>
      <dsp:txXfrm>
        <a:off x="4230885" y="1740535"/>
        <a:ext cx="2053828" cy="1740535"/>
      </dsp:txXfrm>
    </dsp:sp>
    <dsp:sp modelId="{668A5636-1E48-4031-8CF9-7A4E6C52BED4}">
      <dsp:nvSpPr>
        <dsp:cNvPr id="0" name=""/>
        <dsp:cNvSpPr/>
      </dsp:nvSpPr>
      <dsp:spPr>
        <a:xfrm>
          <a:off x="4533302" y="261080"/>
          <a:ext cx="1448995" cy="1448995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67966B-7108-4BD6-9B08-9449F568DA6B}">
      <dsp:nvSpPr>
        <dsp:cNvPr id="0" name=""/>
        <dsp:cNvSpPr/>
      </dsp:nvSpPr>
      <dsp:spPr>
        <a:xfrm>
          <a:off x="6346328" y="0"/>
          <a:ext cx="2053828" cy="4351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Name</a:t>
          </a:r>
        </a:p>
      </dsp:txBody>
      <dsp:txXfrm>
        <a:off x="6346328" y="1740535"/>
        <a:ext cx="2053828" cy="1740535"/>
      </dsp:txXfrm>
    </dsp:sp>
    <dsp:sp modelId="{DC72DCF5-619D-4B76-AD3B-15FE175450D2}">
      <dsp:nvSpPr>
        <dsp:cNvPr id="0" name=""/>
        <dsp:cNvSpPr/>
      </dsp:nvSpPr>
      <dsp:spPr>
        <a:xfrm>
          <a:off x="6648745" y="261080"/>
          <a:ext cx="1448995" cy="1448995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3E263F-738E-4BEF-BF04-8FFF8EB157C0}">
      <dsp:nvSpPr>
        <dsp:cNvPr id="0" name=""/>
        <dsp:cNvSpPr/>
      </dsp:nvSpPr>
      <dsp:spPr>
        <a:xfrm>
          <a:off x="8461771" y="0"/>
          <a:ext cx="2053828" cy="4351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Name</a:t>
          </a:r>
        </a:p>
      </dsp:txBody>
      <dsp:txXfrm>
        <a:off x="8461771" y="1740535"/>
        <a:ext cx="2053828" cy="1740535"/>
      </dsp:txXfrm>
    </dsp:sp>
    <dsp:sp modelId="{FFFF9634-1E1B-4F16-9E96-FED157E9FF0C}">
      <dsp:nvSpPr>
        <dsp:cNvPr id="0" name=""/>
        <dsp:cNvSpPr/>
      </dsp:nvSpPr>
      <dsp:spPr>
        <a:xfrm>
          <a:off x="8764188" y="261080"/>
          <a:ext cx="1448995" cy="1448995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9AC04D-1B6C-47C9-A74D-5C9B4B540DB2}">
      <dsp:nvSpPr>
        <dsp:cNvPr id="0" name=""/>
        <dsp:cNvSpPr/>
      </dsp:nvSpPr>
      <dsp:spPr>
        <a:xfrm>
          <a:off x="420623" y="3481070"/>
          <a:ext cx="9674352" cy="6527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911E92-734B-4CD5-8884-1C3F3928052A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54FA06-1AB1-4382-B7A0-5C4706D24EC8}">
      <dsp:nvSpPr>
        <dsp:cNvPr id="0" name=""/>
        <dsp:cNvSpPr/>
      </dsp:nvSpPr>
      <dsp:spPr>
        <a:xfrm>
          <a:off x="411090" y="271871"/>
          <a:ext cx="10044785" cy="544091"/>
        </a:xfrm>
        <a:prstGeom prst="rect">
          <a:avLst/>
        </a:prstGeom>
        <a:gradFill flip="none" rotWithShape="1">
          <a:gsLst>
            <a:gs pos="10000">
              <a:schemeClr val="accent1"/>
            </a:gs>
            <a:gs pos="100000">
              <a:schemeClr val="bg1"/>
            </a:gs>
          </a:gsLst>
          <a:lin ang="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72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Step 1</a:t>
          </a:r>
        </a:p>
      </dsp:txBody>
      <dsp:txXfrm>
        <a:off x="411090" y="271871"/>
        <a:ext cx="10044785" cy="544091"/>
      </dsp:txXfrm>
    </dsp:sp>
    <dsp:sp modelId="{E2A7ACE3-F7AC-4478-9C49-EAFA033E96A3}">
      <dsp:nvSpPr>
        <dsp:cNvPr id="0" name=""/>
        <dsp:cNvSpPr/>
      </dsp:nvSpPr>
      <dsp:spPr>
        <a:xfrm>
          <a:off x="71032" y="203860"/>
          <a:ext cx="680114" cy="680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18C600-3C54-43C4-A556-732EF314F165}">
      <dsp:nvSpPr>
        <dsp:cNvPr id="0" name=""/>
        <dsp:cNvSpPr/>
      </dsp:nvSpPr>
      <dsp:spPr>
        <a:xfrm>
          <a:off x="800969" y="1087747"/>
          <a:ext cx="9654905" cy="544091"/>
        </a:xfrm>
        <a:prstGeom prst="rect">
          <a:avLst/>
        </a:prstGeom>
        <a:gradFill flip="none" rotWithShape="1">
          <a:gsLst>
            <a:gs pos="10000">
              <a:schemeClr val="accent1"/>
            </a:gs>
            <a:gs pos="100000">
              <a:schemeClr val="bg1"/>
            </a:gs>
          </a:gsLst>
          <a:lin ang="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72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Step 2</a:t>
          </a:r>
        </a:p>
      </dsp:txBody>
      <dsp:txXfrm>
        <a:off x="800969" y="1087747"/>
        <a:ext cx="9654905" cy="544091"/>
      </dsp:txXfrm>
    </dsp:sp>
    <dsp:sp modelId="{7EFCAF6D-17A4-4AF7-BFD0-26C716EB00FA}">
      <dsp:nvSpPr>
        <dsp:cNvPr id="0" name=""/>
        <dsp:cNvSpPr/>
      </dsp:nvSpPr>
      <dsp:spPr>
        <a:xfrm>
          <a:off x="460912" y="1019736"/>
          <a:ext cx="680114" cy="680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FF5CBC-C747-4A60-919E-02073954273B}">
      <dsp:nvSpPr>
        <dsp:cNvPr id="0" name=""/>
        <dsp:cNvSpPr/>
      </dsp:nvSpPr>
      <dsp:spPr>
        <a:xfrm>
          <a:off x="920631" y="1903623"/>
          <a:ext cx="9535243" cy="544091"/>
        </a:xfrm>
        <a:prstGeom prst="rect">
          <a:avLst/>
        </a:prstGeom>
        <a:gradFill flip="none" rotWithShape="1">
          <a:gsLst>
            <a:gs pos="10000">
              <a:schemeClr val="accent1"/>
            </a:gs>
            <a:gs pos="100000">
              <a:schemeClr val="bg1"/>
            </a:gs>
          </a:gsLst>
          <a:lin ang="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72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Step 3</a:t>
          </a:r>
        </a:p>
      </dsp:txBody>
      <dsp:txXfrm>
        <a:off x="920631" y="1903623"/>
        <a:ext cx="9535243" cy="544091"/>
      </dsp:txXfrm>
    </dsp:sp>
    <dsp:sp modelId="{07FFE72E-4A2A-4299-BFB3-C64C56A9234B}">
      <dsp:nvSpPr>
        <dsp:cNvPr id="0" name=""/>
        <dsp:cNvSpPr/>
      </dsp:nvSpPr>
      <dsp:spPr>
        <a:xfrm>
          <a:off x="580574" y="1835611"/>
          <a:ext cx="680114" cy="680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ABB9E8-8A80-4D1A-B8F7-AEBE915399E9}">
      <dsp:nvSpPr>
        <dsp:cNvPr id="0" name=""/>
        <dsp:cNvSpPr/>
      </dsp:nvSpPr>
      <dsp:spPr>
        <a:xfrm>
          <a:off x="800969" y="2719499"/>
          <a:ext cx="9654905" cy="544091"/>
        </a:xfrm>
        <a:prstGeom prst="rect">
          <a:avLst/>
        </a:prstGeom>
        <a:gradFill flip="none" rotWithShape="1">
          <a:gsLst>
            <a:gs pos="10000">
              <a:schemeClr val="accent1"/>
            </a:gs>
            <a:gs pos="100000">
              <a:schemeClr val="bg1"/>
            </a:gs>
          </a:gsLst>
          <a:lin ang="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72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Step 4</a:t>
          </a:r>
        </a:p>
      </dsp:txBody>
      <dsp:txXfrm>
        <a:off x="800969" y="2719499"/>
        <a:ext cx="9654905" cy="544091"/>
      </dsp:txXfrm>
    </dsp:sp>
    <dsp:sp modelId="{1758E1F4-42F2-4799-B535-5B5BDDA508A5}">
      <dsp:nvSpPr>
        <dsp:cNvPr id="0" name=""/>
        <dsp:cNvSpPr/>
      </dsp:nvSpPr>
      <dsp:spPr>
        <a:xfrm>
          <a:off x="460912" y="2651487"/>
          <a:ext cx="680114" cy="680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FA0E59-2AE8-4229-A9E9-F8349E1AFF9D}">
      <dsp:nvSpPr>
        <dsp:cNvPr id="0" name=""/>
        <dsp:cNvSpPr/>
      </dsp:nvSpPr>
      <dsp:spPr>
        <a:xfrm>
          <a:off x="411090" y="3535375"/>
          <a:ext cx="10044785" cy="544091"/>
        </a:xfrm>
        <a:prstGeom prst="rect">
          <a:avLst/>
        </a:prstGeom>
        <a:gradFill flip="none" rotWithShape="1">
          <a:gsLst>
            <a:gs pos="10000">
              <a:schemeClr val="accent1"/>
            </a:gs>
            <a:gs pos="100000">
              <a:schemeClr val="bg1"/>
            </a:gs>
          </a:gsLst>
          <a:lin ang="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72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Step 5</a:t>
          </a:r>
        </a:p>
      </dsp:txBody>
      <dsp:txXfrm>
        <a:off x="411090" y="3535375"/>
        <a:ext cx="10044785" cy="544091"/>
      </dsp:txXfrm>
    </dsp:sp>
    <dsp:sp modelId="{B978A977-ABCD-4D7C-8289-B58FFE16D83A}">
      <dsp:nvSpPr>
        <dsp:cNvPr id="0" name=""/>
        <dsp:cNvSpPr/>
      </dsp:nvSpPr>
      <dsp:spPr>
        <a:xfrm>
          <a:off x="71032" y="3467363"/>
          <a:ext cx="680114" cy="680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45916-C432-44EF-BFA4-10565277888E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D4DD4-77C0-4BEB-8527-5CCC3C7CE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74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19E439-0A36-4389-B1D4-036D35E9F4E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675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12776-05CC-4BDA-91C6-BBE77F4D3B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9E39B0-BAA0-4382-89A7-1B0376E8EE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92394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AAE03-518E-460E-8EBD-C1BA52573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39FD3-8375-4094-AB89-691BA4C2E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9141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F314C-0E7E-40C1-A7D9-507E2A686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2270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2258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5E90AD1-D9C2-4A3E-BEE0-6E81EBB4A79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918BEB-8681-4699-A9BD-878E6DB3E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9BDD03-6C12-4230-A169-2D0CC4212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3397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ailchi.mp/2c3b505cf60d/c5yv6xuzqo" TargetMode="External"/><Relationship Id="rId2" Type="http://schemas.openxmlformats.org/officeDocument/2006/relationships/hyperlink" Target="https://nicolasboucher.online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1.emf"/><Relationship Id="rId7" Type="http://schemas.openxmlformats.org/officeDocument/2006/relationships/image" Target="../media/image6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14.emf"/><Relationship Id="rId10" Type="http://schemas.openxmlformats.org/officeDocument/2006/relationships/image" Target="../media/image16.emf"/><Relationship Id="rId4" Type="http://schemas.openxmlformats.org/officeDocument/2006/relationships/image" Target="../media/image8.emf"/><Relationship Id="rId9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nicolasboucher.onlin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ailchi.mp/2c3b505cf60d/c5yv6xuzq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6.emf"/><Relationship Id="rId7" Type="http://schemas.openxmlformats.org/officeDocument/2006/relationships/image" Target="../media/image11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97B66-F021-481D-B746-B7965A5BB8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5667"/>
            <a:ext cx="9144000" cy="23876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Powerpoint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Template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621AC8-228B-4CAB-8E63-40503092C8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05342"/>
            <a:ext cx="9144000" cy="476186"/>
          </a:xfrm>
        </p:spPr>
        <p:txBody>
          <a:bodyPr/>
          <a:lstStyle/>
          <a:p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Made by Nicolas Boucher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106B5FF-9807-455D-84A5-E55211BB4A34}"/>
              </a:ext>
            </a:extLst>
          </p:cNvPr>
          <p:cNvSpPr txBox="1">
            <a:spLocks/>
          </p:cNvSpPr>
          <p:nvPr/>
        </p:nvSpPr>
        <p:spPr>
          <a:xfrm>
            <a:off x="1953768" y="3685031"/>
            <a:ext cx="8284464" cy="25335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ea typeface="Cambria Math" panose="02040503050406030204" pitchFamily="18" charset="0"/>
                <a:cs typeface="Dubai" panose="020B0503030403030204" pitchFamily="34" charset="-78"/>
              </a:rPr>
              <a:t>You liked this template? Share it around !</a:t>
            </a:r>
          </a:p>
          <a:p>
            <a:endParaRPr lang="en-US" dirty="0">
              <a:ea typeface="Cambria Math" panose="02040503050406030204" pitchFamily="18" charset="0"/>
              <a:cs typeface="Dubai" panose="020B0503030403030204" pitchFamily="34" charset="-78"/>
            </a:endParaRPr>
          </a:p>
          <a:p>
            <a:r>
              <a:rPr lang="en-US" dirty="0">
                <a:ea typeface="Cambria Math" panose="02040503050406030204" pitchFamily="18" charset="0"/>
                <a:cs typeface="Dubai" panose="020B0503030403030204" pitchFamily="34" charset="-78"/>
              </a:rPr>
              <a:t>If you want to get more free templates,</a:t>
            </a:r>
          </a:p>
          <a:p>
            <a:r>
              <a:rPr lang="en-US" dirty="0">
                <a:ea typeface="Cambria Math" panose="02040503050406030204" pitchFamily="18" charset="0"/>
                <a:cs typeface="Dubai" panose="020B0503030403030204" pitchFamily="34" charset="-78"/>
                <a:hlinkClick r:id="rId2"/>
              </a:rPr>
              <a:t>visit my website</a:t>
            </a:r>
            <a:endParaRPr lang="en-US" dirty="0">
              <a:ea typeface="Cambria Math" panose="02040503050406030204" pitchFamily="18" charset="0"/>
              <a:cs typeface="Dubai" panose="020B0503030403030204" pitchFamily="34" charset="-78"/>
            </a:endParaRPr>
          </a:p>
          <a:p>
            <a:endParaRPr lang="en-US" dirty="0">
              <a:ea typeface="Cambria Math" panose="02040503050406030204" pitchFamily="18" charset="0"/>
              <a:cs typeface="Dubai" panose="020B0503030403030204" pitchFamily="34" charset="-78"/>
            </a:endParaRPr>
          </a:p>
          <a:p>
            <a:r>
              <a:rPr lang="en-US" dirty="0">
                <a:ea typeface="Cambria Math" panose="02040503050406030204" pitchFamily="18" charset="0"/>
                <a:cs typeface="Dubai" panose="020B0503030403030204" pitchFamily="34" charset="-78"/>
              </a:rPr>
              <a:t>and</a:t>
            </a:r>
          </a:p>
          <a:p>
            <a:endParaRPr lang="en-US" dirty="0">
              <a:ea typeface="Cambria Math" panose="02040503050406030204" pitchFamily="18" charset="0"/>
              <a:cs typeface="Dubai" panose="020B0503030403030204" pitchFamily="34" charset="-78"/>
            </a:endParaRPr>
          </a:p>
          <a:p>
            <a:r>
              <a:rPr lang="en-US" dirty="0">
                <a:ea typeface="Cambria Math" panose="02040503050406030204" pitchFamily="18" charset="0"/>
                <a:cs typeface="Dubai" panose="020B0503030403030204" pitchFamily="34" charset="-78"/>
                <a:hlinkClick r:id="rId3"/>
              </a:rPr>
              <a:t>subscribe to my newsletter</a:t>
            </a:r>
            <a:endParaRPr lang="en-US" dirty="0">
              <a:ea typeface="Cambria Math" panose="02040503050406030204" pitchFamily="18" charset="0"/>
              <a:cs typeface="Dubai" panose="020B0503030403030204" pitchFamily="34" charset="-78"/>
            </a:endParaRPr>
          </a:p>
          <a:p>
            <a:r>
              <a:rPr lang="en-US" dirty="0">
                <a:ea typeface="Cambria Math" panose="02040503050406030204" pitchFamily="18" charset="0"/>
                <a:cs typeface="Dubai" panose="020B0503030403030204" pitchFamily="34" charset="-78"/>
              </a:rPr>
              <a:t>to receive more free goodies in the future.</a:t>
            </a:r>
          </a:p>
        </p:txBody>
      </p:sp>
    </p:spTree>
    <p:extLst>
      <p:ext uri="{BB962C8B-B14F-4D97-AF65-F5344CB8AC3E}">
        <p14:creationId xmlns:p14="http://schemas.microsoft.com/office/powerpoint/2010/main" val="198827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D2DC9-9E05-4FA3-99C4-37218A8D1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Steering Committee Members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144CA6C-1EF0-4110-8CFD-A7AEFA8BBE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341310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2437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B30C0-1126-4411-AA51-0D526A203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item list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9181BA6-550F-4825-84A3-24291E844E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5688824"/>
              </p:ext>
            </p:extLst>
          </p:nvPr>
        </p:nvGraphicFramePr>
        <p:xfrm>
          <a:off x="858000" y="1825625"/>
          <a:ext cx="10495799" cy="1616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5083">
                  <a:extLst>
                    <a:ext uri="{9D8B030D-6E8A-4147-A177-3AD203B41FA5}">
                      <a16:colId xmlns:a16="http://schemas.microsoft.com/office/drawing/2014/main" val="273758438"/>
                    </a:ext>
                  </a:extLst>
                </a:gridCol>
                <a:gridCol w="3233303">
                  <a:extLst>
                    <a:ext uri="{9D8B030D-6E8A-4147-A177-3AD203B41FA5}">
                      <a16:colId xmlns:a16="http://schemas.microsoft.com/office/drawing/2014/main" val="1601249663"/>
                    </a:ext>
                  </a:extLst>
                </a:gridCol>
                <a:gridCol w="2437413">
                  <a:extLst>
                    <a:ext uri="{9D8B030D-6E8A-4147-A177-3AD203B41FA5}">
                      <a16:colId xmlns:a16="http://schemas.microsoft.com/office/drawing/2014/main" val="3558150015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marL="457200" indent="-45720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57200" algn="l"/>
                          <a:tab pos="557784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  <a:tab pos="12344400" algn="l"/>
                          <a:tab pos="12801600" algn="l"/>
                          <a:tab pos="13258800" algn="l"/>
                          <a:tab pos="13716000" algn="l"/>
                          <a:tab pos="14173200" algn="l"/>
                          <a:tab pos="14630400" algn="l"/>
                          <a:tab pos="15087600" algn="l"/>
                          <a:tab pos="15544800" algn="l"/>
                          <a:tab pos="16002000" algn="l"/>
                          <a:tab pos="16459200" algn="l"/>
                          <a:tab pos="16916400" algn="l"/>
                          <a:tab pos="17373600" algn="l"/>
                          <a:tab pos="17830800" algn="l"/>
                          <a:tab pos="18288000" algn="l"/>
                          <a:tab pos="18745200" algn="l"/>
                          <a:tab pos="19202400" algn="l"/>
                        </a:tabLst>
                      </a:pPr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Action</a:t>
                      </a:r>
                      <a:endParaRPr lang="en-US" sz="1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45720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57200" algn="l"/>
                          <a:tab pos="557784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  <a:tab pos="12344400" algn="l"/>
                          <a:tab pos="12801600" algn="l"/>
                          <a:tab pos="13258800" algn="l"/>
                          <a:tab pos="13716000" algn="l"/>
                          <a:tab pos="14173200" algn="l"/>
                          <a:tab pos="14630400" algn="l"/>
                          <a:tab pos="15087600" algn="l"/>
                          <a:tab pos="15544800" algn="l"/>
                          <a:tab pos="16002000" algn="l"/>
                          <a:tab pos="16459200" algn="l"/>
                          <a:tab pos="16916400" algn="l"/>
                          <a:tab pos="17373600" algn="l"/>
                          <a:tab pos="17830800" algn="l"/>
                          <a:tab pos="18288000" algn="l"/>
                          <a:tab pos="18745200" algn="l"/>
                          <a:tab pos="19202400" algn="l"/>
                        </a:tabLst>
                      </a:pPr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Owner</a:t>
                      </a:r>
                      <a:endParaRPr lang="en-US" sz="1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45720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57200" algn="l"/>
                          <a:tab pos="557784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  <a:tab pos="12344400" algn="l"/>
                          <a:tab pos="12801600" algn="l"/>
                          <a:tab pos="13258800" algn="l"/>
                          <a:tab pos="13716000" algn="l"/>
                          <a:tab pos="14173200" algn="l"/>
                          <a:tab pos="14630400" algn="l"/>
                          <a:tab pos="15087600" algn="l"/>
                          <a:tab pos="15544800" algn="l"/>
                          <a:tab pos="16002000" algn="l"/>
                          <a:tab pos="16459200" algn="l"/>
                          <a:tab pos="16916400" algn="l"/>
                          <a:tab pos="17373600" algn="l"/>
                          <a:tab pos="17830800" algn="l"/>
                          <a:tab pos="18288000" algn="l"/>
                          <a:tab pos="18745200" algn="l"/>
                          <a:tab pos="19202400" algn="l"/>
                        </a:tabLst>
                      </a:pPr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Due Date</a:t>
                      </a:r>
                      <a:endParaRPr lang="en-US" sz="1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11695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45720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57200" algn="l"/>
                          <a:tab pos="557784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  <a:tab pos="12344400" algn="l"/>
                          <a:tab pos="12801600" algn="l"/>
                          <a:tab pos="13258800" algn="l"/>
                          <a:tab pos="13716000" algn="l"/>
                          <a:tab pos="14173200" algn="l"/>
                          <a:tab pos="14630400" algn="l"/>
                          <a:tab pos="15087600" algn="l"/>
                          <a:tab pos="15544800" algn="l"/>
                          <a:tab pos="16002000" algn="l"/>
                          <a:tab pos="16459200" algn="l"/>
                          <a:tab pos="16916400" algn="l"/>
                          <a:tab pos="17373600" algn="l"/>
                          <a:tab pos="17830800" algn="l"/>
                          <a:tab pos="18288000" algn="l"/>
                          <a:tab pos="18745200" algn="l"/>
                          <a:tab pos="19202400" algn="l"/>
                        </a:tabLst>
                      </a:pPr>
                      <a:endParaRPr lang="en-US" sz="1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45720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57200" algn="l"/>
                          <a:tab pos="557784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  <a:tab pos="12344400" algn="l"/>
                          <a:tab pos="12801600" algn="l"/>
                          <a:tab pos="13258800" algn="l"/>
                          <a:tab pos="13716000" algn="l"/>
                          <a:tab pos="14173200" algn="l"/>
                          <a:tab pos="14630400" algn="l"/>
                          <a:tab pos="15087600" algn="l"/>
                          <a:tab pos="15544800" algn="l"/>
                          <a:tab pos="16002000" algn="l"/>
                          <a:tab pos="16459200" algn="l"/>
                          <a:tab pos="16916400" algn="l"/>
                          <a:tab pos="17373600" algn="l"/>
                          <a:tab pos="17830800" algn="l"/>
                          <a:tab pos="18288000" algn="l"/>
                          <a:tab pos="18745200" algn="l"/>
                          <a:tab pos="19202400" algn="l"/>
                        </a:tabLst>
                      </a:pPr>
                      <a:endParaRPr lang="en-US" sz="1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45720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57200" algn="l"/>
                          <a:tab pos="557784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  <a:tab pos="12344400" algn="l"/>
                          <a:tab pos="12801600" algn="l"/>
                          <a:tab pos="13258800" algn="l"/>
                          <a:tab pos="13716000" algn="l"/>
                          <a:tab pos="14173200" algn="l"/>
                          <a:tab pos="14630400" algn="l"/>
                          <a:tab pos="15087600" algn="l"/>
                          <a:tab pos="15544800" algn="l"/>
                          <a:tab pos="16002000" algn="l"/>
                          <a:tab pos="16459200" algn="l"/>
                          <a:tab pos="16916400" algn="l"/>
                          <a:tab pos="17373600" algn="l"/>
                          <a:tab pos="17830800" algn="l"/>
                          <a:tab pos="18288000" algn="l"/>
                          <a:tab pos="18745200" algn="l"/>
                          <a:tab pos="19202400" algn="l"/>
                        </a:tabLst>
                      </a:pPr>
                      <a:endParaRPr lang="en-US" sz="1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45422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45720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57200" algn="l"/>
                          <a:tab pos="557784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  <a:tab pos="12344400" algn="l"/>
                          <a:tab pos="12801600" algn="l"/>
                          <a:tab pos="13258800" algn="l"/>
                          <a:tab pos="13716000" algn="l"/>
                          <a:tab pos="14173200" algn="l"/>
                          <a:tab pos="14630400" algn="l"/>
                          <a:tab pos="15087600" algn="l"/>
                          <a:tab pos="15544800" algn="l"/>
                          <a:tab pos="16002000" algn="l"/>
                          <a:tab pos="16459200" algn="l"/>
                          <a:tab pos="16916400" algn="l"/>
                          <a:tab pos="17373600" algn="l"/>
                          <a:tab pos="17830800" algn="l"/>
                          <a:tab pos="18288000" algn="l"/>
                          <a:tab pos="18745200" algn="l"/>
                          <a:tab pos="19202400" algn="l"/>
                        </a:tabLst>
                      </a:pPr>
                      <a:endParaRPr lang="en-US" sz="1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45720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57200" algn="l"/>
                          <a:tab pos="557784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  <a:tab pos="12344400" algn="l"/>
                          <a:tab pos="12801600" algn="l"/>
                          <a:tab pos="13258800" algn="l"/>
                          <a:tab pos="13716000" algn="l"/>
                          <a:tab pos="14173200" algn="l"/>
                          <a:tab pos="14630400" algn="l"/>
                          <a:tab pos="15087600" algn="l"/>
                          <a:tab pos="15544800" algn="l"/>
                          <a:tab pos="16002000" algn="l"/>
                          <a:tab pos="16459200" algn="l"/>
                          <a:tab pos="16916400" algn="l"/>
                          <a:tab pos="17373600" algn="l"/>
                          <a:tab pos="17830800" algn="l"/>
                          <a:tab pos="18288000" algn="l"/>
                          <a:tab pos="18745200" algn="l"/>
                          <a:tab pos="19202400" algn="l"/>
                        </a:tabLst>
                      </a:pPr>
                      <a:endParaRPr lang="en-US" sz="1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45720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57200" algn="l"/>
                          <a:tab pos="557784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  <a:tab pos="12344400" algn="l"/>
                          <a:tab pos="12801600" algn="l"/>
                          <a:tab pos="13258800" algn="l"/>
                          <a:tab pos="13716000" algn="l"/>
                          <a:tab pos="14173200" algn="l"/>
                          <a:tab pos="14630400" algn="l"/>
                          <a:tab pos="15087600" algn="l"/>
                          <a:tab pos="15544800" algn="l"/>
                          <a:tab pos="16002000" algn="l"/>
                          <a:tab pos="16459200" algn="l"/>
                          <a:tab pos="16916400" algn="l"/>
                          <a:tab pos="17373600" algn="l"/>
                          <a:tab pos="17830800" algn="l"/>
                          <a:tab pos="18288000" algn="l"/>
                          <a:tab pos="18745200" algn="l"/>
                          <a:tab pos="19202400" algn="l"/>
                        </a:tabLst>
                      </a:pPr>
                      <a:endParaRPr lang="en-US" sz="1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91567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45720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57200" algn="l"/>
                          <a:tab pos="557784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  <a:tab pos="12344400" algn="l"/>
                          <a:tab pos="12801600" algn="l"/>
                          <a:tab pos="13258800" algn="l"/>
                          <a:tab pos="13716000" algn="l"/>
                          <a:tab pos="14173200" algn="l"/>
                          <a:tab pos="14630400" algn="l"/>
                          <a:tab pos="15087600" algn="l"/>
                          <a:tab pos="15544800" algn="l"/>
                          <a:tab pos="16002000" algn="l"/>
                          <a:tab pos="16459200" algn="l"/>
                          <a:tab pos="16916400" algn="l"/>
                          <a:tab pos="17373600" algn="l"/>
                          <a:tab pos="17830800" algn="l"/>
                          <a:tab pos="18288000" algn="l"/>
                          <a:tab pos="18745200" algn="l"/>
                          <a:tab pos="19202400" algn="l"/>
                        </a:tabLst>
                      </a:pPr>
                      <a:endParaRPr lang="en-US" sz="1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45720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57200" algn="l"/>
                          <a:tab pos="557784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  <a:tab pos="12344400" algn="l"/>
                          <a:tab pos="12801600" algn="l"/>
                          <a:tab pos="13258800" algn="l"/>
                          <a:tab pos="13716000" algn="l"/>
                          <a:tab pos="14173200" algn="l"/>
                          <a:tab pos="14630400" algn="l"/>
                          <a:tab pos="15087600" algn="l"/>
                          <a:tab pos="15544800" algn="l"/>
                          <a:tab pos="16002000" algn="l"/>
                          <a:tab pos="16459200" algn="l"/>
                          <a:tab pos="16916400" algn="l"/>
                          <a:tab pos="17373600" algn="l"/>
                          <a:tab pos="17830800" algn="l"/>
                          <a:tab pos="18288000" algn="l"/>
                          <a:tab pos="18745200" algn="l"/>
                          <a:tab pos="19202400" algn="l"/>
                        </a:tabLst>
                      </a:pPr>
                      <a:endParaRPr lang="en-US" sz="1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45720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57200" algn="l"/>
                          <a:tab pos="557784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  <a:tab pos="12344400" algn="l"/>
                          <a:tab pos="12801600" algn="l"/>
                          <a:tab pos="13258800" algn="l"/>
                          <a:tab pos="13716000" algn="l"/>
                          <a:tab pos="14173200" algn="l"/>
                          <a:tab pos="14630400" algn="l"/>
                          <a:tab pos="15087600" algn="l"/>
                          <a:tab pos="15544800" algn="l"/>
                          <a:tab pos="16002000" algn="l"/>
                          <a:tab pos="16459200" algn="l"/>
                          <a:tab pos="16916400" algn="l"/>
                          <a:tab pos="17373600" algn="l"/>
                          <a:tab pos="17830800" algn="l"/>
                          <a:tab pos="18288000" algn="l"/>
                          <a:tab pos="18745200" algn="l"/>
                          <a:tab pos="19202400" algn="l"/>
                        </a:tabLst>
                      </a:pPr>
                      <a:endParaRPr lang="en-US" sz="1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539005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522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CC82E-763F-47B9-B2C2-274828099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937BFB6-1F1A-4126-B1B5-37DCBEEFF9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432639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9142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1AFBB-0165-46A0-AB68-495607299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397"/>
            <a:ext cx="10515600" cy="1325563"/>
          </a:xfrm>
        </p:spPr>
        <p:txBody>
          <a:bodyPr/>
          <a:lstStyle/>
          <a:p>
            <a:r>
              <a:rPr lang="en-US" dirty="0"/>
              <a:t>Some free icons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68B84BB-BE8C-44CD-9D71-5EB51B4A5399}"/>
              </a:ext>
            </a:extLst>
          </p:cNvPr>
          <p:cNvGrpSpPr/>
          <p:nvPr/>
        </p:nvGrpSpPr>
        <p:grpSpPr>
          <a:xfrm>
            <a:off x="8396280" y="3388973"/>
            <a:ext cx="775855" cy="775855"/>
            <a:chOff x="8218862" y="1947589"/>
            <a:chExt cx="775855" cy="775855"/>
          </a:xfrm>
          <a:solidFill>
            <a:srgbClr val="5B9BD5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AF11BD6-BF8C-48F1-ACD3-B53009149D7B}"/>
                </a:ext>
              </a:extLst>
            </p:cNvPr>
            <p:cNvSpPr/>
            <p:nvPr/>
          </p:nvSpPr>
          <p:spPr>
            <a:xfrm>
              <a:off x="8218862" y="1947589"/>
              <a:ext cx="775855" cy="77585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1C46E4D-9BA1-4C37-8BD6-3B6AB71D27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49214" y="2080797"/>
              <a:ext cx="515150" cy="509438"/>
            </a:xfrm>
            <a:prstGeom prst="rect">
              <a:avLst/>
            </a:prstGeom>
            <a:grpFill/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EFDE798-8803-4685-97F2-14F77CF1F350}"/>
              </a:ext>
            </a:extLst>
          </p:cNvPr>
          <p:cNvGrpSpPr/>
          <p:nvPr/>
        </p:nvGrpSpPr>
        <p:grpSpPr>
          <a:xfrm>
            <a:off x="2095592" y="3388973"/>
            <a:ext cx="775855" cy="775855"/>
            <a:chOff x="8212783" y="3233499"/>
            <a:chExt cx="775855" cy="775855"/>
          </a:xfrm>
          <a:solidFill>
            <a:srgbClr val="5B9BD5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0575E76-DD7A-4DB9-81F1-572167D894D0}"/>
                </a:ext>
              </a:extLst>
            </p:cNvPr>
            <p:cNvSpPr/>
            <p:nvPr/>
          </p:nvSpPr>
          <p:spPr>
            <a:xfrm>
              <a:off x="8212783" y="3233499"/>
              <a:ext cx="775855" cy="77585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835B652-79E1-474C-8FE6-804590567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69732" y="3429887"/>
              <a:ext cx="489666" cy="438499"/>
            </a:xfrm>
            <a:prstGeom prst="rect">
              <a:avLst/>
            </a:prstGeom>
            <a:grpFill/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0DBF537-3D8A-4E43-BDFB-D172F61341A9}"/>
              </a:ext>
            </a:extLst>
          </p:cNvPr>
          <p:cNvGrpSpPr/>
          <p:nvPr/>
        </p:nvGrpSpPr>
        <p:grpSpPr>
          <a:xfrm>
            <a:off x="4573686" y="3388973"/>
            <a:ext cx="775855" cy="775855"/>
            <a:chOff x="8212784" y="4519409"/>
            <a:chExt cx="775855" cy="775855"/>
          </a:xfrm>
          <a:solidFill>
            <a:srgbClr val="5B9BD5"/>
          </a:solidFill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5261010-B724-4EDB-A059-AE74B2A35C04}"/>
                </a:ext>
              </a:extLst>
            </p:cNvPr>
            <p:cNvSpPr/>
            <p:nvPr/>
          </p:nvSpPr>
          <p:spPr>
            <a:xfrm>
              <a:off x="8212784" y="4519409"/>
              <a:ext cx="775855" cy="77585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977B6E5-D24C-4D91-89AC-4D96E49CE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58982" y="4665067"/>
              <a:ext cx="483459" cy="484538"/>
            </a:xfrm>
            <a:prstGeom prst="rect">
              <a:avLst/>
            </a:prstGeom>
            <a:grpFill/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B58D9C-3C6E-44EB-BDE7-B17A1E947746}"/>
              </a:ext>
            </a:extLst>
          </p:cNvPr>
          <p:cNvGrpSpPr/>
          <p:nvPr/>
        </p:nvGrpSpPr>
        <p:grpSpPr>
          <a:xfrm>
            <a:off x="2095592" y="5028746"/>
            <a:ext cx="775855" cy="775855"/>
            <a:chOff x="3205316" y="1919880"/>
            <a:chExt cx="775855" cy="775855"/>
          </a:xfrm>
          <a:solidFill>
            <a:srgbClr val="5B9BD5"/>
          </a:solidFill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B1B19A4-1E1B-4520-B365-6C0FB33E14F7}"/>
                </a:ext>
              </a:extLst>
            </p:cNvPr>
            <p:cNvSpPr/>
            <p:nvPr/>
          </p:nvSpPr>
          <p:spPr>
            <a:xfrm>
              <a:off x="3205316" y="1919880"/>
              <a:ext cx="775855" cy="77585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BA53A49-5292-42FE-876E-DAEF32C6E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49446" y="2065046"/>
              <a:ext cx="487594" cy="485523"/>
            </a:xfrm>
            <a:prstGeom prst="rect">
              <a:avLst/>
            </a:prstGeom>
            <a:grpFill/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AED524E-EBCA-4055-B736-8775016AC689}"/>
              </a:ext>
            </a:extLst>
          </p:cNvPr>
          <p:cNvGrpSpPr/>
          <p:nvPr/>
        </p:nvGrpSpPr>
        <p:grpSpPr>
          <a:xfrm>
            <a:off x="5918186" y="5028746"/>
            <a:ext cx="775855" cy="775855"/>
            <a:chOff x="3199237" y="3205790"/>
            <a:chExt cx="775855" cy="775855"/>
          </a:xfrm>
          <a:solidFill>
            <a:srgbClr val="5B9BD5"/>
          </a:solidFill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BA0A404-6D18-42B2-89D3-64C37D7D1585}"/>
                </a:ext>
              </a:extLst>
            </p:cNvPr>
            <p:cNvSpPr/>
            <p:nvPr/>
          </p:nvSpPr>
          <p:spPr>
            <a:xfrm>
              <a:off x="3199237" y="3205790"/>
              <a:ext cx="775855" cy="77585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7E51DD1-3E02-4248-8918-53B5376F7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45839" y="3357110"/>
              <a:ext cx="482650" cy="473215"/>
            </a:xfrm>
            <a:prstGeom prst="rect">
              <a:avLst/>
            </a:prstGeom>
            <a:grpFill/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0EB7693-305B-4601-A83D-9360E59EEE0A}"/>
              </a:ext>
            </a:extLst>
          </p:cNvPr>
          <p:cNvGrpSpPr/>
          <p:nvPr/>
        </p:nvGrpSpPr>
        <p:grpSpPr>
          <a:xfrm>
            <a:off x="4643988" y="5028746"/>
            <a:ext cx="775855" cy="775855"/>
            <a:chOff x="3199238" y="4491700"/>
            <a:chExt cx="775855" cy="775855"/>
          </a:xfrm>
          <a:solidFill>
            <a:srgbClr val="5B9BD5"/>
          </a:solidFill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786010E-1F03-4A6D-B03F-F1132BCCF16E}"/>
                </a:ext>
              </a:extLst>
            </p:cNvPr>
            <p:cNvSpPr/>
            <p:nvPr/>
          </p:nvSpPr>
          <p:spPr>
            <a:xfrm>
              <a:off x="3199238" y="4491700"/>
              <a:ext cx="775855" cy="77585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B344FBD-CE70-410D-825C-36E29FA41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98899" y="4634940"/>
              <a:ext cx="376532" cy="489375"/>
            </a:xfrm>
            <a:prstGeom prst="rect">
              <a:avLst/>
            </a:prstGeom>
            <a:grpFill/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D429506-AC52-4716-A9AE-4BB6E9ECF2A4}"/>
              </a:ext>
            </a:extLst>
          </p:cNvPr>
          <p:cNvGrpSpPr/>
          <p:nvPr/>
        </p:nvGrpSpPr>
        <p:grpSpPr>
          <a:xfrm>
            <a:off x="3334638" y="1755265"/>
            <a:ext cx="775855" cy="775855"/>
            <a:chOff x="7698788" y="1102462"/>
            <a:chExt cx="775855" cy="775855"/>
          </a:xfrm>
          <a:solidFill>
            <a:srgbClr val="5B9BD5"/>
          </a:solidFill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7C228A4-D4F1-4558-BD98-3FFD99A31BD8}"/>
                </a:ext>
              </a:extLst>
            </p:cNvPr>
            <p:cNvSpPr/>
            <p:nvPr/>
          </p:nvSpPr>
          <p:spPr>
            <a:xfrm>
              <a:off x="7698788" y="1102462"/>
              <a:ext cx="775855" cy="77585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C4002050-97FA-4550-8AF4-23899995B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805815" y="1331772"/>
              <a:ext cx="561800" cy="317234"/>
            </a:xfrm>
            <a:prstGeom prst="rect">
              <a:avLst/>
            </a:prstGeom>
            <a:grpFill/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37AA3F4-3F39-4EF3-98CF-BDBFDAC1A198}"/>
              </a:ext>
            </a:extLst>
          </p:cNvPr>
          <p:cNvGrpSpPr/>
          <p:nvPr/>
        </p:nvGrpSpPr>
        <p:grpSpPr>
          <a:xfrm>
            <a:off x="7104504" y="1755265"/>
            <a:ext cx="775855" cy="775855"/>
            <a:chOff x="7692710" y="4960193"/>
            <a:chExt cx="775855" cy="775855"/>
          </a:xfrm>
          <a:solidFill>
            <a:srgbClr val="5B9BD5"/>
          </a:solidFill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9D2356B-44AC-4609-B64E-965B7901AC85}"/>
                </a:ext>
              </a:extLst>
            </p:cNvPr>
            <p:cNvSpPr/>
            <p:nvPr/>
          </p:nvSpPr>
          <p:spPr>
            <a:xfrm>
              <a:off x="7692710" y="4960193"/>
              <a:ext cx="775855" cy="77585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05492E60-4779-4A20-AFC4-412CE095D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841730" y="5132120"/>
              <a:ext cx="505524" cy="432000"/>
            </a:xfrm>
            <a:prstGeom prst="rect">
              <a:avLst/>
            </a:prstGeom>
            <a:grpFill/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30B8BF0-09D4-4F39-AB93-646CDFBEC628}"/>
              </a:ext>
            </a:extLst>
          </p:cNvPr>
          <p:cNvGrpSpPr/>
          <p:nvPr/>
        </p:nvGrpSpPr>
        <p:grpSpPr>
          <a:xfrm>
            <a:off x="3369790" y="5028746"/>
            <a:ext cx="775855" cy="775855"/>
            <a:chOff x="7692710" y="3674282"/>
            <a:chExt cx="775855" cy="775855"/>
          </a:xfrm>
          <a:solidFill>
            <a:srgbClr val="5B9BD5"/>
          </a:solidFill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8F99FE03-4E14-43DC-A3ED-4BDF6CD68324}"/>
                </a:ext>
              </a:extLst>
            </p:cNvPr>
            <p:cNvSpPr/>
            <p:nvPr/>
          </p:nvSpPr>
          <p:spPr>
            <a:xfrm>
              <a:off x="7692710" y="3674282"/>
              <a:ext cx="775855" cy="77585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5568678C-024D-41D7-9B60-7D73FE8FC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817271" y="3800015"/>
              <a:ext cx="526732" cy="524388"/>
            </a:xfrm>
            <a:prstGeom prst="rect">
              <a:avLst/>
            </a:prstGeom>
            <a:grpFill/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3AB2651-EC72-4C75-A74B-88C571596745}"/>
              </a:ext>
            </a:extLst>
          </p:cNvPr>
          <p:cNvGrpSpPr/>
          <p:nvPr/>
        </p:nvGrpSpPr>
        <p:grpSpPr>
          <a:xfrm>
            <a:off x="9600176" y="5028746"/>
            <a:ext cx="775855" cy="775855"/>
            <a:chOff x="509441" y="1273022"/>
            <a:chExt cx="775855" cy="775855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4615A5C3-E7D3-4FDE-909B-3C43351D8467}"/>
                </a:ext>
              </a:extLst>
            </p:cNvPr>
            <p:cNvSpPr/>
            <p:nvPr/>
          </p:nvSpPr>
          <p:spPr>
            <a:xfrm>
              <a:off x="509441" y="1273022"/>
              <a:ext cx="775855" cy="775855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17">
              <a:extLst>
                <a:ext uri="{FF2B5EF4-FFF2-40B4-BE49-F238E27FC236}">
                  <a16:creationId xmlns:a16="http://schemas.microsoft.com/office/drawing/2014/main" id="{E93DE211-AC2C-435A-A1F0-CEBEC863D8D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4480" y="1494261"/>
              <a:ext cx="485775" cy="333376"/>
            </a:xfrm>
            <a:custGeom>
              <a:avLst/>
              <a:gdLst>
                <a:gd name="T0" fmla="*/ 788 w 1120"/>
                <a:gd name="T1" fmla="*/ 732 h 769"/>
                <a:gd name="T2" fmla="*/ 788 w 1120"/>
                <a:gd name="T3" fmla="*/ 689 h 769"/>
                <a:gd name="T4" fmla="*/ 719 w 1120"/>
                <a:gd name="T5" fmla="*/ 546 h 769"/>
                <a:gd name="T6" fmla="*/ 711 w 1120"/>
                <a:gd name="T7" fmla="*/ 541 h 769"/>
                <a:gd name="T8" fmla="*/ 728 w 1120"/>
                <a:gd name="T9" fmla="*/ 531 h 769"/>
                <a:gd name="T10" fmla="*/ 732 w 1120"/>
                <a:gd name="T11" fmla="*/ 527 h 769"/>
                <a:gd name="T12" fmla="*/ 732 w 1120"/>
                <a:gd name="T13" fmla="*/ 484 h 769"/>
                <a:gd name="T14" fmla="*/ 712 w 1120"/>
                <a:gd name="T15" fmla="*/ 425 h 769"/>
                <a:gd name="T16" fmla="*/ 688 w 1120"/>
                <a:gd name="T17" fmla="*/ 383 h 769"/>
                <a:gd name="T18" fmla="*/ 701 w 1120"/>
                <a:gd name="T19" fmla="*/ 332 h 769"/>
                <a:gd name="T20" fmla="*/ 697 w 1120"/>
                <a:gd name="T21" fmla="*/ 264 h 769"/>
                <a:gd name="T22" fmla="*/ 732 w 1120"/>
                <a:gd name="T23" fmla="*/ 203 h 769"/>
                <a:gd name="T24" fmla="*/ 764 w 1120"/>
                <a:gd name="T25" fmla="*/ 176 h 769"/>
                <a:gd name="T26" fmla="*/ 795 w 1120"/>
                <a:gd name="T27" fmla="*/ 160 h 769"/>
                <a:gd name="T28" fmla="*/ 795 w 1120"/>
                <a:gd name="T29" fmla="*/ 160 h 769"/>
                <a:gd name="T30" fmla="*/ 824 w 1120"/>
                <a:gd name="T31" fmla="*/ 155 h 769"/>
                <a:gd name="T32" fmla="*/ 895 w 1120"/>
                <a:gd name="T33" fmla="*/ 170 h 769"/>
                <a:gd name="T34" fmla="*/ 930 w 1120"/>
                <a:gd name="T35" fmla="*/ 202 h 769"/>
                <a:gd name="T36" fmla="*/ 966 w 1120"/>
                <a:gd name="T37" fmla="*/ 339 h 769"/>
                <a:gd name="T38" fmla="*/ 970 w 1120"/>
                <a:gd name="T39" fmla="*/ 388 h 769"/>
                <a:gd name="T40" fmla="*/ 940 w 1120"/>
                <a:gd name="T41" fmla="*/ 429 h 769"/>
                <a:gd name="T42" fmla="*/ 925 w 1120"/>
                <a:gd name="T43" fmla="*/ 475 h 769"/>
                <a:gd name="T44" fmla="*/ 925 w 1120"/>
                <a:gd name="T45" fmla="*/ 524 h 769"/>
                <a:gd name="T46" fmla="*/ 929 w 1120"/>
                <a:gd name="T47" fmla="*/ 529 h 769"/>
                <a:gd name="T48" fmla="*/ 1083 w 1120"/>
                <a:gd name="T49" fmla="*/ 626 h 769"/>
                <a:gd name="T50" fmla="*/ 1120 w 1120"/>
                <a:gd name="T51" fmla="*/ 703 h 769"/>
                <a:gd name="T52" fmla="*/ 1120 w 1120"/>
                <a:gd name="T53" fmla="*/ 738 h 769"/>
                <a:gd name="T54" fmla="*/ 1091 w 1120"/>
                <a:gd name="T55" fmla="*/ 766 h 769"/>
                <a:gd name="T56" fmla="*/ 781 w 1120"/>
                <a:gd name="T57" fmla="*/ 766 h 769"/>
                <a:gd name="T58" fmla="*/ 788 w 1120"/>
                <a:gd name="T59" fmla="*/ 732 h 769"/>
                <a:gd name="T60" fmla="*/ 241 w 1120"/>
                <a:gd name="T61" fmla="*/ 473 h 769"/>
                <a:gd name="T62" fmla="*/ 47 w 1120"/>
                <a:gd name="T63" fmla="*/ 594 h 769"/>
                <a:gd name="T64" fmla="*/ 0 w 1120"/>
                <a:gd name="T65" fmla="*/ 690 h 769"/>
                <a:gd name="T66" fmla="*/ 0 w 1120"/>
                <a:gd name="T67" fmla="*/ 733 h 769"/>
                <a:gd name="T68" fmla="*/ 36 w 1120"/>
                <a:gd name="T69" fmla="*/ 769 h 769"/>
                <a:gd name="T70" fmla="*/ 694 w 1120"/>
                <a:gd name="T71" fmla="*/ 769 h 769"/>
                <a:gd name="T72" fmla="*/ 729 w 1120"/>
                <a:gd name="T73" fmla="*/ 733 h 769"/>
                <a:gd name="T74" fmla="*/ 729 w 1120"/>
                <a:gd name="T75" fmla="*/ 690 h 769"/>
                <a:gd name="T76" fmla="*/ 682 w 1120"/>
                <a:gd name="T77" fmla="*/ 594 h 769"/>
                <a:gd name="T78" fmla="*/ 489 w 1120"/>
                <a:gd name="T79" fmla="*/ 473 h 769"/>
                <a:gd name="T80" fmla="*/ 485 w 1120"/>
                <a:gd name="T81" fmla="*/ 467 h 769"/>
                <a:gd name="T82" fmla="*/ 485 w 1120"/>
                <a:gd name="T83" fmla="*/ 405 h 769"/>
                <a:gd name="T84" fmla="*/ 504 w 1120"/>
                <a:gd name="T85" fmla="*/ 347 h 769"/>
                <a:gd name="T86" fmla="*/ 540 w 1120"/>
                <a:gd name="T87" fmla="*/ 296 h 769"/>
                <a:gd name="T88" fmla="*/ 535 w 1120"/>
                <a:gd name="T89" fmla="*/ 234 h 769"/>
                <a:gd name="T90" fmla="*/ 490 w 1120"/>
                <a:gd name="T91" fmla="*/ 62 h 769"/>
                <a:gd name="T92" fmla="*/ 446 w 1120"/>
                <a:gd name="T93" fmla="*/ 22 h 769"/>
                <a:gd name="T94" fmla="*/ 357 w 1120"/>
                <a:gd name="T95" fmla="*/ 4 h 769"/>
                <a:gd name="T96" fmla="*/ 322 w 1120"/>
                <a:gd name="T97" fmla="*/ 11 h 769"/>
                <a:gd name="T98" fmla="*/ 322 w 1120"/>
                <a:gd name="T99" fmla="*/ 11 h 769"/>
                <a:gd name="T100" fmla="*/ 282 w 1120"/>
                <a:gd name="T101" fmla="*/ 30 h 769"/>
                <a:gd name="T102" fmla="*/ 242 w 1120"/>
                <a:gd name="T103" fmla="*/ 64 h 769"/>
                <a:gd name="T104" fmla="*/ 198 w 1120"/>
                <a:gd name="T105" fmla="*/ 140 h 769"/>
                <a:gd name="T106" fmla="*/ 202 w 1120"/>
                <a:gd name="T107" fmla="*/ 225 h 769"/>
                <a:gd name="T108" fmla="*/ 187 w 1120"/>
                <a:gd name="T109" fmla="*/ 288 h 769"/>
                <a:gd name="T110" fmla="*/ 217 w 1120"/>
                <a:gd name="T111" fmla="*/ 341 h 769"/>
                <a:gd name="T112" fmla="*/ 242 w 1120"/>
                <a:gd name="T113" fmla="*/ 414 h 769"/>
                <a:gd name="T114" fmla="*/ 242 w 1120"/>
                <a:gd name="T115" fmla="*/ 468 h 769"/>
                <a:gd name="T116" fmla="*/ 241 w 1120"/>
                <a:gd name="T117" fmla="*/ 473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20" h="769">
                  <a:moveTo>
                    <a:pt x="788" y="732"/>
                  </a:moveTo>
                  <a:cubicBezTo>
                    <a:pt x="788" y="689"/>
                    <a:pt x="788" y="689"/>
                    <a:pt x="788" y="689"/>
                  </a:cubicBezTo>
                  <a:cubicBezTo>
                    <a:pt x="788" y="634"/>
                    <a:pt x="762" y="580"/>
                    <a:pt x="719" y="546"/>
                  </a:cubicBezTo>
                  <a:cubicBezTo>
                    <a:pt x="717" y="544"/>
                    <a:pt x="713" y="543"/>
                    <a:pt x="711" y="541"/>
                  </a:cubicBezTo>
                  <a:cubicBezTo>
                    <a:pt x="719" y="536"/>
                    <a:pt x="725" y="534"/>
                    <a:pt x="728" y="531"/>
                  </a:cubicBezTo>
                  <a:cubicBezTo>
                    <a:pt x="730" y="530"/>
                    <a:pt x="732" y="529"/>
                    <a:pt x="732" y="527"/>
                  </a:cubicBezTo>
                  <a:cubicBezTo>
                    <a:pt x="732" y="484"/>
                    <a:pt x="732" y="484"/>
                    <a:pt x="732" y="484"/>
                  </a:cubicBezTo>
                  <a:cubicBezTo>
                    <a:pt x="720" y="466"/>
                    <a:pt x="714" y="445"/>
                    <a:pt x="712" y="425"/>
                  </a:cubicBezTo>
                  <a:cubicBezTo>
                    <a:pt x="705" y="425"/>
                    <a:pt x="697" y="416"/>
                    <a:pt x="688" y="383"/>
                  </a:cubicBezTo>
                  <a:cubicBezTo>
                    <a:pt x="675" y="338"/>
                    <a:pt x="689" y="331"/>
                    <a:pt x="701" y="332"/>
                  </a:cubicBezTo>
                  <a:cubicBezTo>
                    <a:pt x="692" y="309"/>
                    <a:pt x="692" y="286"/>
                    <a:pt x="697" y="264"/>
                  </a:cubicBezTo>
                  <a:cubicBezTo>
                    <a:pt x="703" y="239"/>
                    <a:pt x="717" y="219"/>
                    <a:pt x="732" y="203"/>
                  </a:cubicBezTo>
                  <a:cubicBezTo>
                    <a:pt x="741" y="193"/>
                    <a:pt x="752" y="183"/>
                    <a:pt x="764" y="176"/>
                  </a:cubicBezTo>
                  <a:cubicBezTo>
                    <a:pt x="773" y="170"/>
                    <a:pt x="783" y="164"/>
                    <a:pt x="795" y="160"/>
                  </a:cubicBezTo>
                  <a:cubicBezTo>
                    <a:pt x="795" y="160"/>
                    <a:pt x="795" y="160"/>
                    <a:pt x="795" y="160"/>
                  </a:cubicBezTo>
                  <a:cubicBezTo>
                    <a:pt x="804" y="157"/>
                    <a:pt x="813" y="156"/>
                    <a:pt x="824" y="155"/>
                  </a:cubicBezTo>
                  <a:cubicBezTo>
                    <a:pt x="855" y="152"/>
                    <a:pt x="878" y="159"/>
                    <a:pt x="895" y="170"/>
                  </a:cubicBezTo>
                  <a:cubicBezTo>
                    <a:pt x="921" y="183"/>
                    <a:pt x="930" y="202"/>
                    <a:pt x="930" y="202"/>
                  </a:cubicBezTo>
                  <a:cubicBezTo>
                    <a:pt x="930" y="202"/>
                    <a:pt x="993" y="206"/>
                    <a:pt x="966" y="339"/>
                  </a:cubicBezTo>
                  <a:cubicBezTo>
                    <a:pt x="974" y="342"/>
                    <a:pt x="980" y="354"/>
                    <a:pt x="970" y="388"/>
                  </a:cubicBezTo>
                  <a:cubicBezTo>
                    <a:pt x="957" y="431"/>
                    <a:pt x="947" y="433"/>
                    <a:pt x="940" y="429"/>
                  </a:cubicBezTo>
                  <a:cubicBezTo>
                    <a:pt x="938" y="444"/>
                    <a:pt x="933" y="460"/>
                    <a:pt x="925" y="475"/>
                  </a:cubicBezTo>
                  <a:cubicBezTo>
                    <a:pt x="925" y="497"/>
                    <a:pt x="925" y="516"/>
                    <a:pt x="925" y="524"/>
                  </a:cubicBezTo>
                  <a:cubicBezTo>
                    <a:pt x="925" y="527"/>
                    <a:pt x="926" y="528"/>
                    <a:pt x="929" y="529"/>
                  </a:cubicBezTo>
                  <a:cubicBezTo>
                    <a:pt x="944" y="536"/>
                    <a:pt x="1014" y="572"/>
                    <a:pt x="1083" y="626"/>
                  </a:cubicBezTo>
                  <a:cubicBezTo>
                    <a:pt x="1107" y="644"/>
                    <a:pt x="1120" y="673"/>
                    <a:pt x="1120" y="703"/>
                  </a:cubicBezTo>
                  <a:cubicBezTo>
                    <a:pt x="1120" y="738"/>
                    <a:pt x="1120" y="738"/>
                    <a:pt x="1120" y="738"/>
                  </a:cubicBezTo>
                  <a:cubicBezTo>
                    <a:pt x="1120" y="754"/>
                    <a:pt x="1107" y="766"/>
                    <a:pt x="1091" y="766"/>
                  </a:cubicBezTo>
                  <a:cubicBezTo>
                    <a:pt x="781" y="766"/>
                    <a:pt x="781" y="766"/>
                    <a:pt x="781" y="766"/>
                  </a:cubicBezTo>
                  <a:cubicBezTo>
                    <a:pt x="786" y="757"/>
                    <a:pt x="788" y="744"/>
                    <a:pt x="788" y="732"/>
                  </a:cubicBezTo>
                  <a:close/>
                  <a:moveTo>
                    <a:pt x="241" y="473"/>
                  </a:moveTo>
                  <a:cubicBezTo>
                    <a:pt x="222" y="482"/>
                    <a:pt x="135" y="526"/>
                    <a:pt x="47" y="594"/>
                  </a:cubicBezTo>
                  <a:cubicBezTo>
                    <a:pt x="17" y="617"/>
                    <a:pt x="0" y="652"/>
                    <a:pt x="0" y="690"/>
                  </a:cubicBezTo>
                  <a:cubicBezTo>
                    <a:pt x="0" y="733"/>
                    <a:pt x="0" y="733"/>
                    <a:pt x="0" y="733"/>
                  </a:cubicBezTo>
                  <a:cubicBezTo>
                    <a:pt x="0" y="752"/>
                    <a:pt x="16" y="769"/>
                    <a:pt x="36" y="769"/>
                  </a:cubicBezTo>
                  <a:cubicBezTo>
                    <a:pt x="694" y="769"/>
                    <a:pt x="694" y="769"/>
                    <a:pt x="694" y="769"/>
                  </a:cubicBezTo>
                  <a:cubicBezTo>
                    <a:pt x="713" y="769"/>
                    <a:pt x="729" y="752"/>
                    <a:pt x="729" y="733"/>
                  </a:cubicBezTo>
                  <a:cubicBezTo>
                    <a:pt x="729" y="690"/>
                    <a:pt x="729" y="690"/>
                    <a:pt x="729" y="690"/>
                  </a:cubicBezTo>
                  <a:cubicBezTo>
                    <a:pt x="729" y="652"/>
                    <a:pt x="712" y="617"/>
                    <a:pt x="682" y="594"/>
                  </a:cubicBezTo>
                  <a:cubicBezTo>
                    <a:pt x="596" y="527"/>
                    <a:pt x="508" y="482"/>
                    <a:pt x="489" y="473"/>
                  </a:cubicBezTo>
                  <a:cubicBezTo>
                    <a:pt x="486" y="471"/>
                    <a:pt x="485" y="469"/>
                    <a:pt x="485" y="467"/>
                  </a:cubicBezTo>
                  <a:cubicBezTo>
                    <a:pt x="485" y="458"/>
                    <a:pt x="485" y="432"/>
                    <a:pt x="485" y="405"/>
                  </a:cubicBezTo>
                  <a:cubicBezTo>
                    <a:pt x="494" y="385"/>
                    <a:pt x="500" y="365"/>
                    <a:pt x="504" y="347"/>
                  </a:cubicBezTo>
                  <a:cubicBezTo>
                    <a:pt x="512" y="353"/>
                    <a:pt x="525" y="349"/>
                    <a:pt x="540" y="296"/>
                  </a:cubicBezTo>
                  <a:cubicBezTo>
                    <a:pt x="553" y="253"/>
                    <a:pt x="545" y="238"/>
                    <a:pt x="535" y="234"/>
                  </a:cubicBezTo>
                  <a:cubicBezTo>
                    <a:pt x="569" y="68"/>
                    <a:pt x="490" y="62"/>
                    <a:pt x="490" y="62"/>
                  </a:cubicBezTo>
                  <a:cubicBezTo>
                    <a:pt x="490" y="62"/>
                    <a:pt x="478" y="39"/>
                    <a:pt x="446" y="22"/>
                  </a:cubicBezTo>
                  <a:cubicBezTo>
                    <a:pt x="425" y="9"/>
                    <a:pt x="395" y="0"/>
                    <a:pt x="357" y="4"/>
                  </a:cubicBezTo>
                  <a:cubicBezTo>
                    <a:pt x="345" y="5"/>
                    <a:pt x="333" y="7"/>
                    <a:pt x="322" y="11"/>
                  </a:cubicBezTo>
                  <a:cubicBezTo>
                    <a:pt x="322" y="11"/>
                    <a:pt x="322" y="11"/>
                    <a:pt x="322" y="11"/>
                  </a:cubicBezTo>
                  <a:cubicBezTo>
                    <a:pt x="308" y="15"/>
                    <a:pt x="294" y="22"/>
                    <a:pt x="282" y="30"/>
                  </a:cubicBezTo>
                  <a:cubicBezTo>
                    <a:pt x="267" y="39"/>
                    <a:pt x="255" y="51"/>
                    <a:pt x="242" y="64"/>
                  </a:cubicBezTo>
                  <a:cubicBezTo>
                    <a:pt x="222" y="83"/>
                    <a:pt x="206" y="109"/>
                    <a:pt x="198" y="140"/>
                  </a:cubicBezTo>
                  <a:cubicBezTo>
                    <a:pt x="191" y="166"/>
                    <a:pt x="191" y="195"/>
                    <a:pt x="202" y="225"/>
                  </a:cubicBezTo>
                  <a:cubicBezTo>
                    <a:pt x="188" y="224"/>
                    <a:pt x="171" y="232"/>
                    <a:pt x="187" y="288"/>
                  </a:cubicBezTo>
                  <a:cubicBezTo>
                    <a:pt x="198" y="329"/>
                    <a:pt x="209" y="340"/>
                    <a:pt x="217" y="341"/>
                  </a:cubicBezTo>
                  <a:cubicBezTo>
                    <a:pt x="220" y="364"/>
                    <a:pt x="228" y="391"/>
                    <a:pt x="242" y="414"/>
                  </a:cubicBezTo>
                  <a:cubicBezTo>
                    <a:pt x="242" y="468"/>
                    <a:pt x="242" y="468"/>
                    <a:pt x="242" y="468"/>
                  </a:cubicBezTo>
                  <a:cubicBezTo>
                    <a:pt x="244" y="469"/>
                    <a:pt x="243" y="471"/>
                    <a:pt x="241" y="4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17060531-FBAF-4995-A5FB-E14B4F598033}"/>
              </a:ext>
            </a:extLst>
          </p:cNvPr>
          <p:cNvGrpSpPr/>
          <p:nvPr/>
        </p:nvGrpSpPr>
        <p:grpSpPr>
          <a:xfrm>
            <a:off x="821394" y="5028746"/>
            <a:ext cx="775855" cy="775855"/>
            <a:chOff x="935091" y="1713978"/>
            <a:chExt cx="775855" cy="775855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907D0BEB-231E-41D3-A66F-16ED06D93F66}"/>
                </a:ext>
              </a:extLst>
            </p:cNvPr>
            <p:cNvSpPr/>
            <p:nvPr/>
          </p:nvSpPr>
          <p:spPr>
            <a:xfrm>
              <a:off x="935091" y="1713978"/>
              <a:ext cx="775855" cy="775855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">
              <a:extLst>
                <a:ext uri="{FF2B5EF4-FFF2-40B4-BE49-F238E27FC236}">
                  <a16:creationId xmlns:a16="http://schemas.microsoft.com/office/drawing/2014/main" id="{7B7B0FD1-5B4A-4E2F-8B84-639A40C0AE45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053018" y="1830831"/>
              <a:ext cx="540000" cy="542148"/>
            </a:xfrm>
            <a:custGeom>
              <a:avLst/>
              <a:gdLst>
                <a:gd name="T0" fmla="*/ 738 w 1112"/>
                <a:gd name="T1" fmla="*/ 398 h 1116"/>
                <a:gd name="T2" fmla="*/ 668 w 1112"/>
                <a:gd name="T3" fmla="*/ 611 h 1116"/>
                <a:gd name="T4" fmla="*/ 520 w 1112"/>
                <a:gd name="T5" fmla="*/ 728 h 1116"/>
                <a:gd name="T6" fmla="*/ 570 w 1112"/>
                <a:gd name="T7" fmla="*/ 804 h 1116"/>
                <a:gd name="T8" fmla="*/ 566 w 1112"/>
                <a:gd name="T9" fmla="*/ 1054 h 1116"/>
                <a:gd name="T10" fmla="*/ 444 w 1112"/>
                <a:gd name="T11" fmla="*/ 1060 h 1116"/>
                <a:gd name="T12" fmla="*/ 467 w 1112"/>
                <a:gd name="T13" fmla="*/ 860 h 1116"/>
                <a:gd name="T14" fmla="*/ 434 w 1112"/>
                <a:gd name="T15" fmla="*/ 792 h 1116"/>
                <a:gd name="T16" fmla="*/ 483 w 1112"/>
                <a:gd name="T17" fmla="*/ 724 h 1116"/>
                <a:gd name="T18" fmla="*/ 335 w 1112"/>
                <a:gd name="T19" fmla="*/ 547 h 1116"/>
                <a:gd name="T20" fmla="*/ 286 w 1112"/>
                <a:gd name="T21" fmla="*/ 314 h 1116"/>
                <a:gd name="T22" fmla="*/ 278 w 1112"/>
                <a:gd name="T23" fmla="*/ 185 h 1116"/>
                <a:gd name="T24" fmla="*/ 440 w 1112"/>
                <a:gd name="T25" fmla="*/ 13 h 1116"/>
                <a:gd name="T26" fmla="*/ 605 w 1112"/>
                <a:gd name="T27" fmla="*/ 29 h 1116"/>
                <a:gd name="T28" fmla="*/ 378 w 1112"/>
                <a:gd name="T29" fmla="*/ 1054 h 1116"/>
                <a:gd name="T30" fmla="*/ 293 w 1112"/>
                <a:gd name="T31" fmla="*/ 672 h 1116"/>
                <a:gd name="T32" fmla="*/ 0 w 1112"/>
                <a:gd name="T33" fmla="*/ 1022 h 1116"/>
                <a:gd name="T34" fmla="*/ 378 w 1112"/>
                <a:gd name="T35" fmla="*/ 1054 h 1116"/>
                <a:gd name="T36" fmla="*/ 1100 w 1112"/>
                <a:gd name="T37" fmla="*/ 885 h 1116"/>
                <a:gd name="T38" fmla="*/ 1079 w 1112"/>
                <a:gd name="T39" fmla="*/ 934 h 1116"/>
                <a:gd name="T40" fmla="*/ 1062 w 1112"/>
                <a:gd name="T41" fmla="*/ 990 h 1116"/>
                <a:gd name="T42" fmla="*/ 1025 w 1112"/>
                <a:gd name="T43" fmla="*/ 1036 h 1116"/>
                <a:gd name="T44" fmla="*/ 973 w 1112"/>
                <a:gd name="T45" fmla="*/ 1066 h 1116"/>
                <a:gd name="T46" fmla="*/ 888 w 1112"/>
                <a:gd name="T47" fmla="*/ 1107 h 1116"/>
                <a:gd name="T48" fmla="*/ 835 w 1112"/>
                <a:gd name="T49" fmla="*/ 1097 h 1116"/>
                <a:gd name="T50" fmla="*/ 776 w 1112"/>
                <a:gd name="T51" fmla="*/ 1093 h 1116"/>
                <a:gd name="T52" fmla="*/ 723 w 1112"/>
                <a:gd name="T53" fmla="*/ 1067 h 1116"/>
                <a:gd name="T54" fmla="*/ 684 w 1112"/>
                <a:gd name="T55" fmla="*/ 1023 h 1116"/>
                <a:gd name="T56" fmla="*/ 625 w 1112"/>
                <a:gd name="T57" fmla="*/ 948 h 1116"/>
                <a:gd name="T58" fmla="*/ 623 w 1112"/>
                <a:gd name="T59" fmla="*/ 895 h 1116"/>
                <a:gd name="T60" fmla="*/ 613 w 1112"/>
                <a:gd name="T61" fmla="*/ 837 h 1116"/>
                <a:gd name="T62" fmla="*/ 626 w 1112"/>
                <a:gd name="T63" fmla="*/ 780 h 1116"/>
                <a:gd name="T64" fmla="*/ 660 w 1112"/>
                <a:gd name="T65" fmla="*/ 732 h 1116"/>
                <a:gd name="T66" fmla="*/ 720 w 1112"/>
                <a:gd name="T67" fmla="*/ 657 h 1116"/>
                <a:gd name="T68" fmla="*/ 771 w 1112"/>
                <a:gd name="T69" fmla="*/ 644 h 1116"/>
                <a:gd name="T70" fmla="*/ 826 w 1112"/>
                <a:gd name="T71" fmla="*/ 621 h 1116"/>
                <a:gd name="T72" fmla="*/ 885 w 1112"/>
                <a:gd name="T73" fmla="*/ 621 h 1116"/>
                <a:gd name="T74" fmla="*/ 940 w 1112"/>
                <a:gd name="T75" fmla="*/ 644 h 1116"/>
                <a:gd name="T76" fmla="*/ 1025 w 1112"/>
                <a:gd name="T77" fmla="*/ 686 h 1116"/>
                <a:gd name="T78" fmla="*/ 1050 w 1112"/>
                <a:gd name="T79" fmla="*/ 732 h 1116"/>
                <a:gd name="T80" fmla="*/ 1084 w 1112"/>
                <a:gd name="T81" fmla="*/ 780 h 1116"/>
                <a:gd name="T82" fmla="*/ 1097 w 1112"/>
                <a:gd name="T83" fmla="*/ 838 h 1116"/>
                <a:gd name="T84" fmla="*/ 828 w 1112"/>
                <a:gd name="T85" fmla="*/ 868 h 1116"/>
                <a:gd name="T86" fmla="*/ 770 w 1112"/>
                <a:gd name="T87" fmla="*/ 850 h 1116"/>
                <a:gd name="T88" fmla="*/ 807 w 1112"/>
                <a:gd name="T89" fmla="*/ 928 h 1116"/>
                <a:gd name="T90" fmla="*/ 939 w 1112"/>
                <a:gd name="T91" fmla="*/ 837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12" h="1116">
                  <a:moveTo>
                    <a:pt x="726" y="283"/>
                  </a:moveTo>
                  <a:cubicBezTo>
                    <a:pt x="724" y="294"/>
                    <a:pt x="721" y="304"/>
                    <a:pt x="717" y="314"/>
                  </a:cubicBezTo>
                  <a:cubicBezTo>
                    <a:pt x="736" y="312"/>
                    <a:pt x="759" y="323"/>
                    <a:pt x="738" y="398"/>
                  </a:cubicBezTo>
                  <a:cubicBezTo>
                    <a:pt x="722" y="453"/>
                    <a:pt x="708" y="468"/>
                    <a:pt x="697" y="469"/>
                  </a:cubicBezTo>
                  <a:cubicBezTo>
                    <a:pt x="692" y="496"/>
                    <a:pt x="683" y="522"/>
                    <a:pt x="668" y="546"/>
                  </a:cubicBezTo>
                  <a:cubicBezTo>
                    <a:pt x="668" y="611"/>
                    <a:pt x="668" y="611"/>
                    <a:pt x="668" y="611"/>
                  </a:cubicBezTo>
                  <a:cubicBezTo>
                    <a:pt x="668" y="615"/>
                    <a:pt x="667" y="618"/>
                    <a:pt x="664" y="620"/>
                  </a:cubicBezTo>
                  <a:cubicBezTo>
                    <a:pt x="521" y="724"/>
                    <a:pt x="521" y="724"/>
                    <a:pt x="521" y="724"/>
                  </a:cubicBezTo>
                  <a:cubicBezTo>
                    <a:pt x="519" y="725"/>
                    <a:pt x="519" y="727"/>
                    <a:pt x="520" y="728"/>
                  </a:cubicBezTo>
                  <a:cubicBezTo>
                    <a:pt x="520" y="728"/>
                    <a:pt x="520" y="728"/>
                    <a:pt x="520" y="728"/>
                  </a:cubicBezTo>
                  <a:cubicBezTo>
                    <a:pt x="570" y="791"/>
                    <a:pt x="570" y="791"/>
                    <a:pt x="570" y="791"/>
                  </a:cubicBezTo>
                  <a:cubicBezTo>
                    <a:pt x="572" y="795"/>
                    <a:pt x="573" y="800"/>
                    <a:pt x="570" y="804"/>
                  </a:cubicBezTo>
                  <a:cubicBezTo>
                    <a:pt x="537" y="858"/>
                    <a:pt x="537" y="858"/>
                    <a:pt x="537" y="858"/>
                  </a:cubicBezTo>
                  <a:cubicBezTo>
                    <a:pt x="537" y="858"/>
                    <a:pt x="537" y="859"/>
                    <a:pt x="537" y="860"/>
                  </a:cubicBezTo>
                  <a:cubicBezTo>
                    <a:pt x="566" y="1054"/>
                    <a:pt x="566" y="1054"/>
                    <a:pt x="566" y="1054"/>
                  </a:cubicBezTo>
                  <a:cubicBezTo>
                    <a:pt x="566" y="1057"/>
                    <a:pt x="564" y="1060"/>
                    <a:pt x="561" y="1060"/>
                  </a:cubicBezTo>
                  <a:cubicBezTo>
                    <a:pt x="561" y="1060"/>
                    <a:pt x="561" y="1060"/>
                    <a:pt x="561" y="1060"/>
                  </a:cubicBezTo>
                  <a:cubicBezTo>
                    <a:pt x="444" y="1060"/>
                    <a:pt x="444" y="1060"/>
                    <a:pt x="444" y="1060"/>
                  </a:cubicBezTo>
                  <a:cubicBezTo>
                    <a:pt x="441" y="1060"/>
                    <a:pt x="438" y="1058"/>
                    <a:pt x="439" y="1055"/>
                  </a:cubicBezTo>
                  <a:cubicBezTo>
                    <a:pt x="439" y="1055"/>
                    <a:pt x="439" y="1055"/>
                    <a:pt x="439" y="1054"/>
                  </a:cubicBezTo>
                  <a:cubicBezTo>
                    <a:pt x="467" y="860"/>
                    <a:pt x="467" y="860"/>
                    <a:pt x="467" y="860"/>
                  </a:cubicBezTo>
                  <a:cubicBezTo>
                    <a:pt x="467" y="860"/>
                    <a:pt x="467" y="859"/>
                    <a:pt x="467" y="858"/>
                  </a:cubicBezTo>
                  <a:cubicBezTo>
                    <a:pt x="434" y="805"/>
                    <a:pt x="434" y="805"/>
                    <a:pt x="434" y="805"/>
                  </a:cubicBezTo>
                  <a:cubicBezTo>
                    <a:pt x="431" y="801"/>
                    <a:pt x="431" y="796"/>
                    <a:pt x="434" y="792"/>
                  </a:cubicBezTo>
                  <a:cubicBezTo>
                    <a:pt x="484" y="729"/>
                    <a:pt x="484" y="729"/>
                    <a:pt x="484" y="729"/>
                  </a:cubicBezTo>
                  <a:cubicBezTo>
                    <a:pt x="485" y="727"/>
                    <a:pt x="485" y="725"/>
                    <a:pt x="483" y="724"/>
                  </a:cubicBezTo>
                  <a:cubicBezTo>
                    <a:pt x="483" y="724"/>
                    <a:pt x="483" y="724"/>
                    <a:pt x="483" y="724"/>
                  </a:cubicBezTo>
                  <a:cubicBezTo>
                    <a:pt x="340" y="620"/>
                    <a:pt x="340" y="620"/>
                    <a:pt x="340" y="620"/>
                  </a:cubicBezTo>
                  <a:cubicBezTo>
                    <a:pt x="337" y="618"/>
                    <a:pt x="335" y="615"/>
                    <a:pt x="335" y="611"/>
                  </a:cubicBezTo>
                  <a:cubicBezTo>
                    <a:pt x="335" y="547"/>
                    <a:pt x="335" y="547"/>
                    <a:pt x="335" y="547"/>
                  </a:cubicBezTo>
                  <a:cubicBezTo>
                    <a:pt x="321" y="523"/>
                    <a:pt x="311" y="497"/>
                    <a:pt x="307" y="469"/>
                  </a:cubicBezTo>
                  <a:cubicBezTo>
                    <a:pt x="296" y="468"/>
                    <a:pt x="281" y="453"/>
                    <a:pt x="266" y="398"/>
                  </a:cubicBezTo>
                  <a:cubicBezTo>
                    <a:pt x="245" y="323"/>
                    <a:pt x="267" y="312"/>
                    <a:pt x="286" y="314"/>
                  </a:cubicBezTo>
                  <a:cubicBezTo>
                    <a:pt x="283" y="304"/>
                    <a:pt x="280" y="294"/>
                    <a:pt x="278" y="283"/>
                  </a:cubicBezTo>
                  <a:cubicBezTo>
                    <a:pt x="278" y="283"/>
                    <a:pt x="278" y="283"/>
                    <a:pt x="278" y="283"/>
                  </a:cubicBezTo>
                  <a:cubicBezTo>
                    <a:pt x="270" y="251"/>
                    <a:pt x="270" y="217"/>
                    <a:pt x="278" y="185"/>
                  </a:cubicBezTo>
                  <a:cubicBezTo>
                    <a:pt x="287" y="147"/>
                    <a:pt x="307" y="112"/>
                    <a:pt x="335" y="84"/>
                  </a:cubicBezTo>
                  <a:cubicBezTo>
                    <a:pt x="351" y="67"/>
                    <a:pt x="369" y="52"/>
                    <a:pt x="389" y="40"/>
                  </a:cubicBezTo>
                  <a:cubicBezTo>
                    <a:pt x="405" y="29"/>
                    <a:pt x="422" y="20"/>
                    <a:pt x="440" y="13"/>
                  </a:cubicBezTo>
                  <a:cubicBezTo>
                    <a:pt x="440" y="13"/>
                    <a:pt x="440" y="13"/>
                    <a:pt x="440" y="13"/>
                  </a:cubicBezTo>
                  <a:cubicBezTo>
                    <a:pt x="455" y="8"/>
                    <a:pt x="471" y="5"/>
                    <a:pt x="487" y="4"/>
                  </a:cubicBezTo>
                  <a:cubicBezTo>
                    <a:pt x="528" y="0"/>
                    <a:pt x="570" y="9"/>
                    <a:pt x="605" y="29"/>
                  </a:cubicBezTo>
                  <a:cubicBezTo>
                    <a:pt x="629" y="42"/>
                    <a:pt x="649" y="60"/>
                    <a:pt x="663" y="83"/>
                  </a:cubicBezTo>
                  <a:cubicBezTo>
                    <a:pt x="663" y="83"/>
                    <a:pt x="758" y="90"/>
                    <a:pt x="726" y="283"/>
                  </a:cubicBezTo>
                  <a:close/>
                  <a:moveTo>
                    <a:pt x="378" y="1054"/>
                  </a:moveTo>
                  <a:cubicBezTo>
                    <a:pt x="309" y="679"/>
                    <a:pt x="309" y="679"/>
                    <a:pt x="309" y="679"/>
                  </a:cubicBezTo>
                  <a:cubicBezTo>
                    <a:pt x="307" y="674"/>
                    <a:pt x="301" y="670"/>
                    <a:pt x="296" y="671"/>
                  </a:cubicBezTo>
                  <a:cubicBezTo>
                    <a:pt x="295" y="672"/>
                    <a:pt x="294" y="672"/>
                    <a:pt x="293" y="672"/>
                  </a:cubicBezTo>
                  <a:cubicBezTo>
                    <a:pt x="202" y="720"/>
                    <a:pt x="116" y="777"/>
                    <a:pt x="36" y="842"/>
                  </a:cubicBezTo>
                  <a:cubicBezTo>
                    <a:pt x="13" y="861"/>
                    <a:pt x="0" y="889"/>
                    <a:pt x="0" y="919"/>
                  </a:cubicBezTo>
                  <a:cubicBezTo>
                    <a:pt x="0" y="1022"/>
                    <a:pt x="0" y="1022"/>
                    <a:pt x="0" y="1022"/>
                  </a:cubicBezTo>
                  <a:cubicBezTo>
                    <a:pt x="0" y="1043"/>
                    <a:pt x="16" y="1060"/>
                    <a:pt x="37" y="1060"/>
                  </a:cubicBezTo>
                  <a:cubicBezTo>
                    <a:pt x="372" y="1060"/>
                    <a:pt x="372" y="1060"/>
                    <a:pt x="372" y="1060"/>
                  </a:cubicBezTo>
                  <a:cubicBezTo>
                    <a:pt x="375" y="1060"/>
                    <a:pt x="378" y="1057"/>
                    <a:pt x="378" y="1054"/>
                  </a:cubicBezTo>
                  <a:cubicBezTo>
                    <a:pt x="378" y="1054"/>
                    <a:pt x="378" y="1054"/>
                    <a:pt x="378" y="1054"/>
                  </a:cubicBezTo>
                  <a:close/>
                  <a:moveTo>
                    <a:pt x="1097" y="838"/>
                  </a:moveTo>
                  <a:cubicBezTo>
                    <a:pt x="1111" y="850"/>
                    <a:pt x="1112" y="871"/>
                    <a:pt x="1100" y="885"/>
                  </a:cubicBezTo>
                  <a:cubicBezTo>
                    <a:pt x="1099" y="886"/>
                    <a:pt x="1098" y="887"/>
                    <a:pt x="1097" y="888"/>
                  </a:cubicBezTo>
                  <a:cubicBezTo>
                    <a:pt x="1087" y="896"/>
                    <a:pt x="1087" y="896"/>
                    <a:pt x="1087" y="896"/>
                  </a:cubicBezTo>
                  <a:cubicBezTo>
                    <a:pt x="1077" y="906"/>
                    <a:pt x="1073" y="921"/>
                    <a:pt x="1079" y="934"/>
                  </a:cubicBezTo>
                  <a:cubicBezTo>
                    <a:pt x="1083" y="945"/>
                    <a:pt x="1083" y="945"/>
                    <a:pt x="1083" y="945"/>
                  </a:cubicBezTo>
                  <a:cubicBezTo>
                    <a:pt x="1090" y="962"/>
                    <a:pt x="1083" y="981"/>
                    <a:pt x="1066" y="988"/>
                  </a:cubicBezTo>
                  <a:cubicBezTo>
                    <a:pt x="1065" y="989"/>
                    <a:pt x="1063" y="989"/>
                    <a:pt x="1062" y="990"/>
                  </a:cubicBezTo>
                  <a:cubicBezTo>
                    <a:pt x="1049" y="993"/>
                    <a:pt x="1049" y="993"/>
                    <a:pt x="1049" y="993"/>
                  </a:cubicBezTo>
                  <a:cubicBezTo>
                    <a:pt x="1036" y="997"/>
                    <a:pt x="1026" y="1009"/>
                    <a:pt x="1025" y="1023"/>
                  </a:cubicBezTo>
                  <a:cubicBezTo>
                    <a:pt x="1025" y="1036"/>
                    <a:pt x="1025" y="1036"/>
                    <a:pt x="1025" y="1036"/>
                  </a:cubicBezTo>
                  <a:cubicBezTo>
                    <a:pt x="1024" y="1054"/>
                    <a:pt x="1010" y="1068"/>
                    <a:pt x="992" y="1068"/>
                  </a:cubicBezTo>
                  <a:cubicBezTo>
                    <a:pt x="990" y="1068"/>
                    <a:pt x="988" y="1068"/>
                    <a:pt x="986" y="1068"/>
                  </a:cubicBezTo>
                  <a:cubicBezTo>
                    <a:pt x="973" y="1066"/>
                    <a:pt x="973" y="1066"/>
                    <a:pt x="973" y="1066"/>
                  </a:cubicBezTo>
                  <a:cubicBezTo>
                    <a:pt x="959" y="1063"/>
                    <a:pt x="945" y="1070"/>
                    <a:pt x="939" y="1082"/>
                  </a:cubicBezTo>
                  <a:cubicBezTo>
                    <a:pt x="932" y="1094"/>
                    <a:pt x="932" y="1094"/>
                    <a:pt x="932" y="1094"/>
                  </a:cubicBezTo>
                  <a:cubicBezTo>
                    <a:pt x="924" y="1110"/>
                    <a:pt x="904" y="1116"/>
                    <a:pt x="888" y="1107"/>
                  </a:cubicBezTo>
                  <a:cubicBezTo>
                    <a:pt x="886" y="1106"/>
                    <a:pt x="885" y="1105"/>
                    <a:pt x="884" y="1105"/>
                  </a:cubicBezTo>
                  <a:cubicBezTo>
                    <a:pt x="874" y="1097"/>
                    <a:pt x="874" y="1097"/>
                    <a:pt x="874" y="1097"/>
                  </a:cubicBezTo>
                  <a:cubicBezTo>
                    <a:pt x="862" y="1089"/>
                    <a:pt x="847" y="1089"/>
                    <a:pt x="835" y="1097"/>
                  </a:cubicBezTo>
                  <a:cubicBezTo>
                    <a:pt x="824" y="1105"/>
                    <a:pt x="824" y="1105"/>
                    <a:pt x="824" y="1105"/>
                  </a:cubicBezTo>
                  <a:cubicBezTo>
                    <a:pt x="810" y="1115"/>
                    <a:pt x="789" y="1112"/>
                    <a:pt x="779" y="1097"/>
                  </a:cubicBezTo>
                  <a:cubicBezTo>
                    <a:pt x="778" y="1095"/>
                    <a:pt x="777" y="1094"/>
                    <a:pt x="776" y="1093"/>
                  </a:cubicBezTo>
                  <a:cubicBezTo>
                    <a:pt x="770" y="1082"/>
                    <a:pt x="770" y="1082"/>
                    <a:pt x="770" y="1082"/>
                  </a:cubicBezTo>
                  <a:cubicBezTo>
                    <a:pt x="763" y="1069"/>
                    <a:pt x="749" y="1062"/>
                    <a:pt x="736" y="1065"/>
                  </a:cubicBezTo>
                  <a:cubicBezTo>
                    <a:pt x="723" y="1067"/>
                    <a:pt x="723" y="1067"/>
                    <a:pt x="723" y="1067"/>
                  </a:cubicBezTo>
                  <a:cubicBezTo>
                    <a:pt x="721" y="1067"/>
                    <a:pt x="719" y="1067"/>
                    <a:pt x="717" y="1067"/>
                  </a:cubicBezTo>
                  <a:cubicBezTo>
                    <a:pt x="700" y="1067"/>
                    <a:pt x="685" y="1053"/>
                    <a:pt x="684" y="1035"/>
                  </a:cubicBezTo>
                  <a:cubicBezTo>
                    <a:pt x="684" y="1023"/>
                    <a:pt x="684" y="1023"/>
                    <a:pt x="684" y="1023"/>
                  </a:cubicBezTo>
                  <a:cubicBezTo>
                    <a:pt x="683" y="1008"/>
                    <a:pt x="673" y="996"/>
                    <a:pt x="660" y="992"/>
                  </a:cubicBezTo>
                  <a:cubicBezTo>
                    <a:pt x="647" y="989"/>
                    <a:pt x="647" y="989"/>
                    <a:pt x="647" y="989"/>
                  </a:cubicBezTo>
                  <a:cubicBezTo>
                    <a:pt x="630" y="984"/>
                    <a:pt x="620" y="966"/>
                    <a:pt x="625" y="948"/>
                  </a:cubicBezTo>
                  <a:cubicBezTo>
                    <a:pt x="625" y="947"/>
                    <a:pt x="625" y="945"/>
                    <a:pt x="626" y="944"/>
                  </a:cubicBezTo>
                  <a:cubicBezTo>
                    <a:pt x="631" y="933"/>
                    <a:pt x="631" y="933"/>
                    <a:pt x="631" y="933"/>
                  </a:cubicBezTo>
                  <a:cubicBezTo>
                    <a:pt x="637" y="920"/>
                    <a:pt x="633" y="905"/>
                    <a:pt x="623" y="895"/>
                  </a:cubicBezTo>
                  <a:cubicBezTo>
                    <a:pt x="613" y="886"/>
                    <a:pt x="613" y="886"/>
                    <a:pt x="613" y="886"/>
                  </a:cubicBezTo>
                  <a:cubicBezTo>
                    <a:pt x="599" y="874"/>
                    <a:pt x="598" y="854"/>
                    <a:pt x="610" y="840"/>
                  </a:cubicBezTo>
                  <a:cubicBezTo>
                    <a:pt x="611" y="839"/>
                    <a:pt x="612" y="838"/>
                    <a:pt x="613" y="837"/>
                  </a:cubicBezTo>
                  <a:cubicBezTo>
                    <a:pt x="623" y="829"/>
                    <a:pt x="623" y="829"/>
                    <a:pt x="623" y="829"/>
                  </a:cubicBezTo>
                  <a:cubicBezTo>
                    <a:pt x="633" y="819"/>
                    <a:pt x="637" y="804"/>
                    <a:pt x="631" y="791"/>
                  </a:cubicBezTo>
                  <a:cubicBezTo>
                    <a:pt x="626" y="780"/>
                    <a:pt x="626" y="780"/>
                    <a:pt x="626" y="780"/>
                  </a:cubicBezTo>
                  <a:cubicBezTo>
                    <a:pt x="619" y="763"/>
                    <a:pt x="627" y="743"/>
                    <a:pt x="644" y="736"/>
                  </a:cubicBezTo>
                  <a:cubicBezTo>
                    <a:pt x="645" y="736"/>
                    <a:pt x="647" y="735"/>
                    <a:pt x="648" y="735"/>
                  </a:cubicBezTo>
                  <a:cubicBezTo>
                    <a:pt x="660" y="732"/>
                    <a:pt x="660" y="732"/>
                    <a:pt x="660" y="732"/>
                  </a:cubicBezTo>
                  <a:cubicBezTo>
                    <a:pt x="674" y="728"/>
                    <a:pt x="684" y="716"/>
                    <a:pt x="685" y="702"/>
                  </a:cubicBezTo>
                  <a:cubicBezTo>
                    <a:pt x="685" y="689"/>
                    <a:pt x="685" y="689"/>
                    <a:pt x="685" y="689"/>
                  </a:cubicBezTo>
                  <a:cubicBezTo>
                    <a:pt x="686" y="670"/>
                    <a:pt x="702" y="657"/>
                    <a:pt x="720" y="657"/>
                  </a:cubicBezTo>
                  <a:cubicBezTo>
                    <a:pt x="721" y="658"/>
                    <a:pt x="723" y="658"/>
                    <a:pt x="724" y="658"/>
                  </a:cubicBezTo>
                  <a:cubicBezTo>
                    <a:pt x="737" y="660"/>
                    <a:pt x="737" y="660"/>
                    <a:pt x="737" y="660"/>
                  </a:cubicBezTo>
                  <a:cubicBezTo>
                    <a:pt x="751" y="663"/>
                    <a:pt x="764" y="656"/>
                    <a:pt x="771" y="644"/>
                  </a:cubicBezTo>
                  <a:cubicBezTo>
                    <a:pt x="777" y="632"/>
                    <a:pt x="777" y="632"/>
                    <a:pt x="777" y="632"/>
                  </a:cubicBezTo>
                  <a:cubicBezTo>
                    <a:pt x="786" y="616"/>
                    <a:pt x="806" y="610"/>
                    <a:pt x="822" y="619"/>
                  </a:cubicBezTo>
                  <a:cubicBezTo>
                    <a:pt x="823" y="620"/>
                    <a:pt x="825" y="620"/>
                    <a:pt x="826" y="621"/>
                  </a:cubicBezTo>
                  <a:cubicBezTo>
                    <a:pt x="836" y="629"/>
                    <a:pt x="836" y="629"/>
                    <a:pt x="836" y="629"/>
                  </a:cubicBezTo>
                  <a:cubicBezTo>
                    <a:pt x="848" y="637"/>
                    <a:pt x="863" y="637"/>
                    <a:pt x="875" y="629"/>
                  </a:cubicBezTo>
                  <a:cubicBezTo>
                    <a:pt x="885" y="621"/>
                    <a:pt x="885" y="621"/>
                    <a:pt x="885" y="621"/>
                  </a:cubicBezTo>
                  <a:cubicBezTo>
                    <a:pt x="900" y="611"/>
                    <a:pt x="921" y="614"/>
                    <a:pt x="931" y="629"/>
                  </a:cubicBezTo>
                  <a:cubicBezTo>
                    <a:pt x="932" y="630"/>
                    <a:pt x="933" y="632"/>
                    <a:pt x="933" y="633"/>
                  </a:cubicBezTo>
                  <a:cubicBezTo>
                    <a:pt x="940" y="644"/>
                    <a:pt x="940" y="644"/>
                    <a:pt x="940" y="644"/>
                  </a:cubicBezTo>
                  <a:cubicBezTo>
                    <a:pt x="946" y="657"/>
                    <a:pt x="960" y="664"/>
                    <a:pt x="974" y="661"/>
                  </a:cubicBezTo>
                  <a:cubicBezTo>
                    <a:pt x="987" y="659"/>
                    <a:pt x="987" y="659"/>
                    <a:pt x="987" y="659"/>
                  </a:cubicBezTo>
                  <a:cubicBezTo>
                    <a:pt x="1005" y="656"/>
                    <a:pt x="1022" y="668"/>
                    <a:pt x="1025" y="686"/>
                  </a:cubicBezTo>
                  <a:cubicBezTo>
                    <a:pt x="1025" y="687"/>
                    <a:pt x="1026" y="689"/>
                    <a:pt x="1026" y="690"/>
                  </a:cubicBezTo>
                  <a:cubicBezTo>
                    <a:pt x="1026" y="702"/>
                    <a:pt x="1026" y="702"/>
                    <a:pt x="1026" y="702"/>
                  </a:cubicBezTo>
                  <a:cubicBezTo>
                    <a:pt x="1027" y="716"/>
                    <a:pt x="1037" y="728"/>
                    <a:pt x="1050" y="732"/>
                  </a:cubicBezTo>
                  <a:cubicBezTo>
                    <a:pt x="1063" y="736"/>
                    <a:pt x="1063" y="736"/>
                    <a:pt x="1063" y="736"/>
                  </a:cubicBezTo>
                  <a:cubicBezTo>
                    <a:pt x="1080" y="741"/>
                    <a:pt x="1090" y="759"/>
                    <a:pt x="1085" y="777"/>
                  </a:cubicBezTo>
                  <a:cubicBezTo>
                    <a:pt x="1085" y="778"/>
                    <a:pt x="1084" y="779"/>
                    <a:pt x="1084" y="780"/>
                  </a:cubicBezTo>
                  <a:cubicBezTo>
                    <a:pt x="1079" y="792"/>
                    <a:pt x="1079" y="792"/>
                    <a:pt x="1079" y="792"/>
                  </a:cubicBezTo>
                  <a:cubicBezTo>
                    <a:pt x="1073" y="805"/>
                    <a:pt x="1077" y="820"/>
                    <a:pt x="1087" y="829"/>
                  </a:cubicBezTo>
                  <a:lnTo>
                    <a:pt x="1097" y="838"/>
                  </a:lnTo>
                  <a:close/>
                  <a:moveTo>
                    <a:pt x="940" y="797"/>
                  </a:moveTo>
                  <a:cubicBezTo>
                    <a:pt x="929" y="786"/>
                    <a:pt x="911" y="786"/>
                    <a:pt x="900" y="797"/>
                  </a:cubicBezTo>
                  <a:cubicBezTo>
                    <a:pt x="828" y="868"/>
                    <a:pt x="828" y="868"/>
                    <a:pt x="828" y="868"/>
                  </a:cubicBezTo>
                  <a:cubicBezTo>
                    <a:pt x="810" y="850"/>
                    <a:pt x="810" y="850"/>
                    <a:pt x="810" y="850"/>
                  </a:cubicBezTo>
                  <a:cubicBezTo>
                    <a:pt x="799" y="839"/>
                    <a:pt x="781" y="839"/>
                    <a:pt x="770" y="850"/>
                  </a:cubicBezTo>
                  <a:cubicBezTo>
                    <a:pt x="770" y="850"/>
                    <a:pt x="770" y="850"/>
                    <a:pt x="770" y="850"/>
                  </a:cubicBezTo>
                  <a:cubicBezTo>
                    <a:pt x="759" y="861"/>
                    <a:pt x="759" y="879"/>
                    <a:pt x="770" y="890"/>
                  </a:cubicBezTo>
                  <a:cubicBezTo>
                    <a:pt x="788" y="908"/>
                    <a:pt x="788" y="908"/>
                    <a:pt x="788" y="908"/>
                  </a:cubicBezTo>
                  <a:cubicBezTo>
                    <a:pt x="807" y="928"/>
                    <a:pt x="807" y="928"/>
                    <a:pt x="807" y="928"/>
                  </a:cubicBezTo>
                  <a:cubicBezTo>
                    <a:pt x="818" y="939"/>
                    <a:pt x="836" y="939"/>
                    <a:pt x="847" y="928"/>
                  </a:cubicBezTo>
                  <a:cubicBezTo>
                    <a:pt x="867" y="908"/>
                    <a:pt x="867" y="908"/>
                    <a:pt x="867" y="908"/>
                  </a:cubicBezTo>
                  <a:cubicBezTo>
                    <a:pt x="939" y="837"/>
                    <a:pt x="939" y="837"/>
                    <a:pt x="939" y="837"/>
                  </a:cubicBezTo>
                  <a:cubicBezTo>
                    <a:pt x="951" y="826"/>
                    <a:pt x="951" y="808"/>
                    <a:pt x="940" y="79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CFCC48F-D2FE-406E-92CB-162C29CAE4D2}"/>
              </a:ext>
            </a:extLst>
          </p:cNvPr>
          <p:cNvGrpSpPr/>
          <p:nvPr/>
        </p:nvGrpSpPr>
        <p:grpSpPr>
          <a:xfrm>
            <a:off x="10944674" y="3424124"/>
            <a:ext cx="705553" cy="705553"/>
            <a:chOff x="3318936" y="2253893"/>
            <a:chExt cx="705553" cy="705553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FA2189D-579A-443A-B102-B07AF2A04754}"/>
                </a:ext>
              </a:extLst>
            </p:cNvPr>
            <p:cNvSpPr/>
            <p:nvPr/>
          </p:nvSpPr>
          <p:spPr>
            <a:xfrm>
              <a:off x="3318936" y="2253893"/>
              <a:ext cx="705553" cy="705553"/>
            </a:xfrm>
            <a:prstGeom prst="ellipse">
              <a:avLst/>
            </a:prstGeom>
            <a:solidFill>
              <a:srgbClr val="5B9BD5"/>
            </a:solidFill>
            <a:ln cmpd="sng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">
              <a:extLst>
                <a:ext uri="{FF2B5EF4-FFF2-40B4-BE49-F238E27FC236}">
                  <a16:creationId xmlns:a16="http://schemas.microsoft.com/office/drawing/2014/main" id="{1AB7E217-145B-4F1E-8984-E7ECCC8D123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54815" y="2390676"/>
              <a:ext cx="433795" cy="431987"/>
            </a:xfrm>
            <a:custGeom>
              <a:avLst/>
              <a:gdLst>
                <a:gd name="T0" fmla="*/ 30 w 1016"/>
                <a:gd name="T1" fmla="*/ 598 h 1019"/>
                <a:gd name="T2" fmla="*/ 168 w 1016"/>
                <a:gd name="T3" fmla="*/ 716 h 1019"/>
                <a:gd name="T4" fmla="*/ 116 w 1016"/>
                <a:gd name="T5" fmla="*/ 840 h 1019"/>
                <a:gd name="T6" fmla="*/ 183 w 1016"/>
                <a:gd name="T7" fmla="*/ 907 h 1019"/>
                <a:gd name="T8" fmla="*/ 309 w 1016"/>
                <a:gd name="T9" fmla="*/ 854 h 1019"/>
                <a:gd name="T10" fmla="*/ 427 w 1016"/>
                <a:gd name="T11" fmla="*/ 989 h 1019"/>
                <a:gd name="T12" fmla="*/ 510 w 1016"/>
                <a:gd name="T13" fmla="*/ 1019 h 1019"/>
                <a:gd name="T14" fmla="*/ 593 w 1016"/>
                <a:gd name="T15" fmla="*/ 989 h 1019"/>
                <a:gd name="T16" fmla="*/ 708 w 1016"/>
                <a:gd name="T17" fmla="*/ 852 h 1019"/>
                <a:gd name="T18" fmla="*/ 834 w 1016"/>
                <a:gd name="T19" fmla="*/ 904 h 1019"/>
                <a:gd name="T20" fmla="*/ 901 w 1016"/>
                <a:gd name="T21" fmla="*/ 837 h 1019"/>
                <a:gd name="T22" fmla="*/ 849 w 1016"/>
                <a:gd name="T23" fmla="*/ 711 h 1019"/>
                <a:gd name="T24" fmla="*/ 986 w 1016"/>
                <a:gd name="T25" fmla="*/ 592 h 1019"/>
                <a:gd name="T26" fmla="*/ 1016 w 1016"/>
                <a:gd name="T27" fmla="*/ 510 h 1019"/>
                <a:gd name="T28" fmla="*/ 986 w 1016"/>
                <a:gd name="T29" fmla="*/ 427 h 1019"/>
                <a:gd name="T30" fmla="*/ 849 w 1016"/>
                <a:gd name="T31" fmla="*/ 308 h 1019"/>
                <a:gd name="T32" fmla="*/ 901 w 1016"/>
                <a:gd name="T33" fmla="*/ 182 h 1019"/>
                <a:gd name="T34" fmla="*/ 834 w 1016"/>
                <a:gd name="T35" fmla="*/ 116 h 1019"/>
                <a:gd name="T36" fmla="*/ 710 w 1016"/>
                <a:gd name="T37" fmla="*/ 167 h 1019"/>
                <a:gd name="T38" fmla="*/ 591 w 1016"/>
                <a:gd name="T39" fmla="*/ 30 h 1019"/>
                <a:gd name="T40" fmla="*/ 508 w 1016"/>
                <a:gd name="T41" fmla="*/ 0 h 1019"/>
                <a:gd name="T42" fmla="*/ 425 w 1016"/>
                <a:gd name="T43" fmla="*/ 30 h 1019"/>
                <a:gd name="T44" fmla="*/ 305 w 1016"/>
                <a:gd name="T45" fmla="*/ 169 h 1019"/>
                <a:gd name="T46" fmla="*/ 181 w 1016"/>
                <a:gd name="T47" fmla="*/ 117 h 1019"/>
                <a:gd name="T48" fmla="*/ 114 w 1016"/>
                <a:gd name="T49" fmla="*/ 190 h 1019"/>
                <a:gd name="T50" fmla="*/ 167 w 1016"/>
                <a:gd name="T51" fmla="*/ 316 h 1019"/>
                <a:gd name="T52" fmla="*/ 31 w 1016"/>
                <a:gd name="T53" fmla="*/ 434 h 1019"/>
                <a:gd name="T54" fmla="*/ 1 w 1016"/>
                <a:gd name="T55" fmla="*/ 516 h 1019"/>
                <a:gd name="T56" fmla="*/ 355 w 1016"/>
                <a:gd name="T57" fmla="*/ 355 h 1019"/>
                <a:gd name="T58" fmla="*/ 667 w 1016"/>
                <a:gd name="T59" fmla="*/ 667 h 1019"/>
                <a:gd name="T60" fmla="*/ 355 w 1016"/>
                <a:gd name="T61" fmla="*/ 355 h 1019"/>
                <a:gd name="T62" fmla="*/ 419 w 1016"/>
                <a:gd name="T63" fmla="*/ 419 h 1019"/>
                <a:gd name="T64" fmla="*/ 604 w 1016"/>
                <a:gd name="T65" fmla="*/ 603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6" h="1019">
                  <a:moveTo>
                    <a:pt x="0" y="563"/>
                  </a:moveTo>
                  <a:cubicBezTo>
                    <a:pt x="0" y="580"/>
                    <a:pt x="13" y="595"/>
                    <a:pt x="30" y="598"/>
                  </a:cubicBezTo>
                  <a:cubicBezTo>
                    <a:pt x="126" y="614"/>
                    <a:pt x="126" y="614"/>
                    <a:pt x="126" y="614"/>
                  </a:cubicBezTo>
                  <a:cubicBezTo>
                    <a:pt x="135" y="650"/>
                    <a:pt x="150" y="683"/>
                    <a:pt x="168" y="716"/>
                  </a:cubicBezTo>
                  <a:cubicBezTo>
                    <a:pt x="113" y="793"/>
                    <a:pt x="113" y="793"/>
                    <a:pt x="113" y="793"/>
                  </a:cubicBezTo>
                  <a:cubicBezTo>
                    <a:pt x="102" y="808"/>
                    <a:pt x="104" y="827"/>
                    <a:pt x="116" y="840"/>
                  </a:cubicBezTo>
                  <a:cubicBezTo>
                    <a:pt x="150" y="874"/>
                    <a:pt x="150" y="874"/>
                    <a:pt x="150" y="874"/>
                  </a:cubicBezTo>
                  <a:cubicBezTo>
                    <a:pt x="183" y="907"/>
                    <a:pt x="183" y="907"/>
                    <a:pt x="183" y="907"/>
                  </a:cubicBezTo>
                  <a:cubicBezTo>
                    <a:pt x="196" y="920"/>
                    <a:pt x="215" y="921"/>
                    <a:pt x="230" y="910"/>
                  </a:cubicBezTo>
                  <a:cubicBezTo>
                    <a:pt x="309" y="854"/>
                    <a:pt x="309" y="854"/>
                    <a:pt x="309" y="854"/>
                  </a:cubicBezTo>
                  <a:cubicBezTo>
                    <a:pt x="341" y="874"/>
                    <a:pt x="376" y="886"/>
                    <a:pt x="411" y="895"/>
                  </a:cubicBezTo>
                  <a:cubicBezTo>
                    <a:pt x="427" y="989"/>
                    <a:pt x="427" y="989"/>
                    <a:pt x="427" y="989"/>
                  </a:cubicBezTo>
                  <a:cubicBezTo>
                    <a:pt x="431" y="1006"/>
                    <a:pt x="446" y="1019"/>
                    <a:pt x="463" y="1019"/>
                  </a:cubicBezTo>
                  <a:cubicBezTo>
                    <a:pt x="510" y="1019"/>
                    <a:pt x="510" y="1019"/>
                    <a:pt x="510" y="1019"/>
                  </a:cubicBezTo>
                  <a:cubicBezTo>
                    <a:pt x="558" y="1019"/>
                    <a:pt x="558" y="1019"/>
                    <a:pt x="558" y="1019"/>
                  </a:cubicBezTo>
                  <a:cubicBezTo>
                    <a:pt x="575" y="1019"/>
                    <a:pt x="590" y="1006"/>
                    <a:pt x="593" y="989"/>
                  </a:cubicBezTo>
                  <a:cubicBezTo>
                    <a:pt x="609" y="893"/>
                    <a:pt x="609" y="893"/>
                    <a:pt x="609" y="893"/>
                  </a:cubicBezTo>
                  <a:cubicBezTo>
                    <a:pt x="644" y="884"/>
                    <a:pt x="677" y="870"/>
                    <a:pt x="708" y="852"/>
                  </a:cubicBezTo>
                  <a:cubicBezTo>
                    <a:pt x="787" y="907"/>
                    <a:pt x="787" y="907"/>
                    <a:pt x="787" y="907"/>
                  </a:cubicBezTo>
                  <a:cubicBezTo>
                    <a:pt x="802" y="917"/>
                    <a:pt x="821" y="916"/>
                    <a:pt x="834" y="904"/>
                  </a:cubicBezTo>
                  <a:cubicBezTo>
                    <a:pt x="867" y="870"/>
                    <a:pt x="867" y="870"/>
                    <a:pt x="867" y="870"/>
                  </a:cubicBezTo>
                  <a:cubicBezTo>
                    <a:pt x="901" y="837"/>
                    <a:pt x="901" y="837"/>
                    <a:pt x="901" y="837"/>
                  </a:cubicBezTo>
                  <a:cubicBezTo>
                    <a:pt x="914" y="824"/>
                    <a:pt x="915" y="804"/>
                    <a:pt x="904" y="789"/>
                  </a:cubicBezTo>
                  <a:cubicBezTo>
                    <a:pt x="849" y="711"/>
                    <a:pt x="849" y="711"/>
                    <a:pt x="849" y="711"/>
                  </a:cubicBezTo>
                  <a:cubicBezTo>
                    <a:pt x="869" y="679"/>
                    <a:pt x="882" y="644"/>
                    <a:pt x="892" y="609"/>
                  </a:cubicBezTo>
                  <a:cubicBezTo>
                    <a:pt x="986" y="592"/>
                    <a:pt x="986" y="592"/>
                    <a:pt x="986" y="592"/>
                  </a:cubicBezTo>
                  <a:cubicBezTo>
                    <a:pt x="1003" y="589"/>
                    <a:pt x="1016" y="574"/>
                    <a:pt x="1016" y="557"/>
                  </a:cubicBezTo>
                  <a:cubicBezTo>
                    <a:pt x="1016" y="510"/>
                    <a:pt x="1016" y="510"/>
                    <a:pt x="1016" y="510"/>
                  </a:cubicBezTo>
                  <a:cubicBezTo>
                    <a:pt x="1016" y="462"/>
                    <a:pt x="1016" y="462"/>
                    <a:pt x="1016" y="462"/>
                  </a:cubicBezTo>
                  <a:cubicBezTo>
                    <a:pt x="1016" y="445"/>
                    <a:pt x="1003" y="430"/>
                    <a:pt x="986" y="427"/>
                  </a:cubicBezTo>
                  <a:cubicBezTo>
                    <a:pt x="892" y="410"/>
                    <a:pt x="892" y="410"/>
                    <a:pt x="892" y="410"/>
                  </a:cubicBezTo>
                  <a:cubicBezTo>
                    <a:pt x="882" y="375"/>
                    <a:pt x="869" y="340"/>
                    <a:pt x="849" y="308"/>
                  </a:cubicBezTo>
                  <a:cubicBezTo>
                    <a:pt x="904" y="230"/>
                    <a:pt x="904" y="230"/>
                    <a:pt x="904" y="230"/>
                  </a:cubicBezTo>
                  <a:cubicBezTo>
                    <a:pt x="915" y="215"/>
                    <a:pt x="914" y="195"/>
                    <a:pt x="901" y="182"/>
                  </a:cubicBezTo>
                  <a:cubicBezTo>
                    <a:pt x="867" y="149"/>
                    <a:pt x="867" y="149"/>
                    <a:pt x="867" y="149"/>
                  </a:cubicBezTo>
                  <a:cubicBezTo>
                    <a:pt x="834" y="116"/>
                    <a:pt x="834" y="116"/>
                    <a:pt x="834" y="116"/>
                  </a:cubicBezTo>
                  <a:cubicBezTo>
                    <a:pt x="821" y="104"/>
                    <a:pt x="802" y="103"/>
                    <a:pt x="788" y="112"/>
                  </a:cubicBezTo>
                  <a:cubicBezTo>
                    <a:pt x="710" y="167"/>
                    <a:pt x="710" y="167"/>
                    <a:pt x="710" y="167"/>
                  </a:cubicBezTo>
                  <a:cubicBezTo>
                    <a:pt x="677" y="148"/>
                    <a:pt x="643" y="134"/>
                    <a:pt x="607" y="125"/>
                  </a:cubicBezTo>
                  <a:cubicBezTo>
                    <a:pt x="591" y="30"/>
                    <a:pt x="591" y="30"/>
                    <a:pt x="591" y="30"/>
                  </a:cubicBezTo>
                  <a:cubicBezTo>
                    <a:pt x="587" y="13"/>
                    <a:pt x="573" y="0"/>
                    <a:pt x="555" y="0"/>
                  </a:cubicBezTo>
                  <a:cubicBezTo>
                    <a:pt x="508" y="0"/>
                    <a:pt x="508" y="0"/>
                    <a:pt x="508" y="0"/>
                  </a:cubicBezTo>
                  <a:cubicBezTo>
                    <a:pt x="461" y="0"/>
                    <a:pt x="461" y="0"/>
                    <a:pt x="461" y="0"/>
                  </a:cubicBezTo>
                  <a:cubicBezTo>
                    <a:pt x="443" y="0"/>
                    <a:pt x="429" y="13"/>
                    <a:pt x="425" y="30"/>
                  </a:cubicBezTo>
                  <a:cubicBezTo>
                    <a:pt x="409" y="125"/>
                    <a:pt x="409" y="125"/>
                    <a:pt x="409" y="125"/>
                  </a:cubicBezTo>
                  <a:cubicBezTo>
                    <a:pt x="373" y="134"/>
                    <a:pt x="338" y="149"/>
                    <a:pt x="305" y="169"/>
                  </a:cubicBezTo>
                  <a:cubicBezTo>
                    <a:pt x="228" y="113"/>
                    <a:pt x="228" y="113"/>
                    <a:pt x="228" y="113"/>
                  </a:cubicBezTo>
                  <a:cubicBezTo>
                    <a:pt x="213" y="103"/>
                    <a:pt x="194" y="104"/>
                    <a:pt x="181" y="117"/>
                  </a:cubicBezTo>
                  <a:cubicBezTo>
                    <a:pt x="147" y="150"/>
                    <a:pt x="147" y="150"/>
                    <a:pt x="147" y="150"/>
                  </a:cubicBezTo>
                  <a:cubicBezTo>
                    <a:pt x="114" y="190"/>
                    <a:pt x="114" y="190"/>
                    <a:pt x="114" y="190"/>
                  </a:cubicBezTo>
                  <a:cubicBezTo>
                    <a:pt x="101" y="203"/>
                    <a:pt x="100" y="223"/>
                    <a:pt x="111" y="238"/>
                  </a:cubicBezTo>
                  <a:cubicBezTo>
                    <a:pt x="167" y="316"/>
                    <a:pt x="167" y="316"/>
                    <a:pt x="167" y="316"/>
                  </a:cubicBezTo>
                  <a:cubicBezTo>
                    <a:pt x="147" y="348"/>
                    <a:pt x="135" y="383"/>
                    <a:pt x="126" y="419"/>
                  </a:cubicBezTo>
                  <a:cubicBezTo>
                    <a:pt x="31" y="434"/>
                    <a:pt x="31" y="434"/>
                    <a:pt x="31" y="434"/>
                  </a:cubicBezTo>
                  <a:cubicBezTo>
                    <a:pt x="14" y="437"/>
                    <a:pt x="1" y="452"/>
                    <a:pt x="1" y="469"/>
                  </a:cubicBezTo>
                  <a:cubicBezTo>
                    <a:pt x="1" y="516"/>
                    <a:pt x="1" y="516"/>
                    <a:pt x="1" y="516"/>
                  </a:cubicBezTo>
                  <a:lnTo>
                    <a:pt x="0" y="563"/>
                  </a:lnTo>
                  <a:close/>
                  <a:moveTo>
                    <a:pt x="355" y="355"/>
                  </a:moveTo>
                  <a:cubicBezTo>
                    <a:pt x="441" y="269"/>
                    <a:pt x="581" y="269"/>
                    <a:pt x="667" y="355"/>
                  </a:cubicBezTo>
                  <a:cubicBezTo>
                    <a:pt x="753" y="442"/>
                    <a:pt x="753" y="581"/>
                    <a:pt x="667" y="667"/>
                  </a:cubicBezTo>
                  <a:cubicBezTo>
                    <a:pt x="581" y="754"/>
                    <a:pt x="441" y="754"/>
                    <a:pt x="355" y="667"/>
                  </a:cubicBezTo>
                  <a:cubicBezTo>
                    <a:pt x="270" y="581"/>
                    <a:pt x="268" y="442"/>
                    <a:pt x="355" y="355"/>
                  </a:cubicBezTo>
                  <a:close/>
                  <a:moveTo>
                    <a:pt x="419" y="603"/>
                  </a:moveTo>
                  <a:cubicBezTo>
                    <a:pt x="369" y="552"/>
                    <a:pt x="369" y="469"/>
                    <a:pt x="419" y="419"/>
                  </a:cubicBezTo>
                  <a:cubicBezTo>
                    <a:pt x="470" y="368"/>
                    <a:pt x="553" y="368"/>
                    <a:pt x="604" y="419"/>
                  </a:cubicBezTo>
                  <a:cubicBezTo>
                    <a:pt x="654" y="469"/>
                    <a:pt x="654" y="552"/>
                    <a:pt x="604" y="603"/>
                  </a:cubicBezTo>
                  <a:cubicBezTo>
                    <a:pt x="552" y="654"/>
                    <a:pt x="470" y="654"/>
                    <a:pt x="419" y="60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9240CDA-B56C-41A3-8439-9BDA3626384D}"/>
              </a:ext>
            </a:extLst>
          </p:cNvPr>
          <p:cNvGrpSpPr/>
          <p:nvPr/>
        </p:nvGrpSpPr>
        <p:grpSpPr>
          <a:xfrm>
            <a:off x="7192384" y="5063897"/>
            <a:ext cx="705553" cy="705553"/>
            <a:chOff x="3318936" y="3774007"/>
            <a:chExt cx="705553" cy="705553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DCC12D87-BDF9-4A8D-87A6-98835604B1C3}"/>
                </a:ext>
              </a:extLst>
            </p:cNvPr>
            <p:cNvSpPr/>
            <p:nvPr/>
          </p:nvSpPr>
          <p:spPr>
            <a:xfrm>
              <a:off x="3318936" y="3774007"/>
              <a:ext cx="705553" cy="705553"/>
            </a:xfrm>
            <a:prstGeom prst="ellipse">
              <a:avLst/>
            </a:prstGeom>
            <a:solidFill>
              <a:srgbClr val="5B9BD5"/>
            </a:solidFill>
            <a:ln cmpd="sng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">
              <a:extLst>
                <a:ext uri="{FF2B5EF4-FFF2-40B4-BE49-F238E27FC236}">
                  <a16:creationId xmlns:a16="http://schemas.microsoft.com/office/drawing/2014/main" id="{804FC0C7-68C5-4D62-8DE1-37F9B31B86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54993" y="3929459"/>
              <a:ext cx="433439" cy="394648"/>
            </a:xfrm>
            <a:custGeom>
              <a:avLst/>
              <a:gdLst>
                <a:gd name="T0" fmla="*/ 366 w 1130"/>
                <a:gd name="T1" fmla="*/ 1026 h 1027"/>
                <a:gd name="T2" fmla="*/ 325 w 1130"/>
                <a:gd name="T3" fmla="*/ 986 h 1027"/>
                <a:gd name="T4" fmla="*/ 325 w 1130"/>
                <a:gd name="T5" fmla="*/ 799 h 1027"/>
                <a:gd name="T6" fmla="*/ 366 w 1130"/>
                <a:gd name="T7" fmla="*/ 758 h 1027"/>
                <a:gd name="T8" fmla="*/ 475 w 1130"/>
                <a:gd name="T9" fmla="*/ 758 h 1027"/>
                <a:gd name="T10" fmla="*/ 515 w 1130"/>
                <a:gd name="T11" fmla="*/ 799 h 1027"/>
                <a:gd name="T12" fmla="*/ 515 w 1130"/>
                <a:gd name="T13" fmla="*/ 986 h 1027"/>
                <a:gd name="T14" fmla="*/ 475 w 1130"/>
                <a:gd name="T15" fmla="*/ 1027 h 1027"/>
                <a:gd name="T16" fmla="*/ 366 w 1130"/>
                <a:gd name="T17" fmla="*/ 1026 h 1027"/>
                <a:gd name="T18" fmla="*/ 204 w 1130"/>
                <a:gd name="T19" fmla="*/ 1026 h 1027"/>
                <a:gd name="T20" fmla="*/ 245 w 1130"/>
                <a:gd name="T21" fmla="*/ 986 h 1027"/>
                <a:gd name="T22" fmla="*/ 245 w 1130"/>
                <a:gd name="T23" fmla="*/ 846 h 1027"/>
                <a:gd name="T24" fmla="*/ 204 w 1130"/>
                <a:gd name="T25" fmla="*/ 805 h 1027"/>
                <a:gd name="T26" fmla="*/ 96 w 1130"/>
                <a:gd name="T27" fmla="*/ 805 h 1027"/>
                <a:gd name="T28" fmla="*/ 55 w 1130"/>
                <a:gd name="T29" fmla="*/ 846 h 1027"/>
                <a:gd name="T30" fmla="*/ 55 w 1130"/>
                <a:gd name="T31" fmla="*/ 986 h 1027"/>
                <a:gd name="T32" fmla="*/ 96 w 1130"/>
                <a:gd name="T33" fmla="*/ 1027 h 1027"/>
                <a:gd name="T34" fmla="*/ 204 w 1130"/>
                <a:gd name="T35" fmla="*/ 1026 h 1027"/>
                <a:gd name="T36" fmla="*/ 745 w 1130"/>
                <a:gd name="T37" fmla="*/ 1026 h 1027"/>
                <a:gd name="T38" fmla="*/ 785 w 1130"/>
                <a:gd name="T39" fmla="*/ 986 h 1027"/>
                <a:gd name="T40" fmla="*/ 785 w 1130"/>
                <a:gd name="T41" fmla="*/ 693 h 1027"/>
                <a:gd name="T42" fmla="*/ 745 w 1130"/>
                <a:gd name="T43" fmla="*/ 652 h 1027"/>
                <a:gd name="T44" fmla="*/ 636 w 1130"/>
                <a:gd name="T45" fmla="*/ 652 h 1027"/>
                <a:gd name="T46" fmla="*/ 595 w 1130"/>
                <a:gd name="T47" fmla="*/ 693 h 1027"/>
                <a:gd name="T48" fmla="*/ 595 w 1130"/>
                <a:gd name="T49" fmla="*/ 986 h 1027"/>
                <a:gd name="T50" fmla="*/ 636 w 1130"/>
                <a:gd name="T51" fmla="*/ 1027 h 1027"/>
                <a:gd name="T52" fmla="*/ 745 w 1130"/>
                <a:gd name="T53" fmla="*/ 1026 h 1027"/>
                <a:gd name="T54" fmla="*/ 1086 w 1130"/>
                <a:gd name="T55" fmla="*/ 53 h 1027"/>
                <a:gd name="T56" fmla="*/ 1015 w 1130"/>
                <a:gd name="T57" fmla="*/ 7 h 1027"/>
                <a:gd name="T58" fmla="*/ 840 w 1130"/>
                <a:gd name="T59" fmla="*/ 44 h 1027"/>
                <a:gd name="T60" fmla="*/ 794 w 1130"/>
                <a:gd name="T61" fmla="*/ 115 h 1027"/>
                <a:gd name="T62" fmla="*/ 865 w 1130"/>
                <a:gd name="T63" fmla="*/ 161 h 1027"/>
                <a:gd name="T64" fmla="*/ 898 w 1130"/>
                <a:gd name="T65" fmla="*/ 154 h 1027"/>
                <a:gd name="T66" fmla="*/ 378 w 1130"/>
                <a:gd name="T67" fmla="*/ 553 h 1027"/>
                <a:gd name="T68" fmla="*/ 81 w 1130"/>
                <a:gd name="T69" fmla="*/ 603 h 1027"/>
                <a:gd name="T70" fmla="*/ 60 w 1130"/>
                <a:gd name="T71" fmla="*/ 603 h 1027"/>
                <a:gd name="T72" fmla="*/ 60 w 1130"/>
                <a:gd name="T73" fmla="*/ 603 h 1027"/>
                <a:gd name="T74" fmla="*/ 1 w 1130"/>
                <a:gd name="T75" fmla="*/ 664 h 1027"/>
                <a:gd name="T76" fmla="*/ 51 w 1130"/>
                <a:gd name="T77" fmla="*/ 722 h 1027"/>
                <a:gd name="T78" fmla="*/ 83 w 1130"/>
                <a:gd name="T79" fmla="*/ 723 h 1027"/>
                <a:gd name="T80" fmla="*/ 413 w 1130"/>
                <a:gd name="T81" fmla="*/ 667 h 1027"/>
                <a:gd name="T82" fmla="*/ 735 w 1130"/>
                <a:gd name="T83" fmla="*/ 499 h 1027"/>
                <a:gd name="T84" fmla="*/ 999 w 1130"/>
                <a:gd name="T85" fmla="*/ 218 h 1027"/>
                <a:gd name="T86" fmla="*/ 1006 w 1130"/>
                <a:gd name="T87" fmla="*/ 253 h 1027"/>
                <a:gd name="T88" fmla="*/ 1077 w 1130"/>
                <a:gd name="T89" fmla="*/ 299 h 1027"/>
                <a:gd name="T90" fmla="*/ 1077 w 1130"/>
                <a:gd name="T91" fmla="*/ 299 h 1027"/>
                <a:gd name="T92" fmla="*/ 1123 w 1130"/>
                <a:gd name="T93" fmla="*/ 228 h 1027"/>
                <a:gd name="T94" fmla="*/ 1123 w 1130"/>
                <a:gd name="T95" fmla="*/ 228 h 1027"/>
                <a:gd name="T96" fmla="*/ 1086 w 1130"/>
                <a:gd name="T97" fmla="*/ 53 h 1027"/>
                <a:gd name="T98" fmla="*/ 1015 w 1130"/>
                <a:gd name="T99" fmla="*/ 1026 h 1027"/>
                <a:gd name="T100" fmla="*/ 1055 w 1130"/>
                <a:gd name="T101" fmla="*/ 986 h 1027"/>
                <a:gd name="T102" fmla="*/ 1055 w 1130"/>
                <a:gd name="T103" fmla="*/ 985 h 1027"/>
                <a:gd name="T104" fmla="*/ 1055 w 1130"/>
                <a:gd name="T105" fmla="*/ 493 h 1027"/>
                <a:gd name="T106" fmla="*/ 1015 w 1130"/>
                <a:gd name="T107" fmla="*/ 452 h 1027"/>
                <a:gd name="T108" fmla="*/ 1015 w 1130"/>
                <a:gd name="T109" fmla="*/ 452 h 1027"/>
                <a:gd name="T110" fmla="*/ 906 w 1130"/>
                <a:gd name="T111" fmla="*/ 452 h 1027"/>
                <a:gd name="T112" fmla="*/ 866 w 1130"/>
                <a:gd name="T113" fmla="*/ 493 h 1027"/>
                <a:gd name="T114" fmla="*/ 866 w 1130"/>
                <a:gd name="T115" fmla="*/ 985 h 1027"/>
                <a:gd name="T116" fmla="*/ 906 w 1130"/>
                <a:gd name="T117" fmla="*/ 1026 h 1027"/>
                <a:gd name="T118" fmla="*/ 1015 w 1130"/>
                <a:gd name="T119" fmla="*/ 1026 h 10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30" h="1027">
                  <a:moveTo>
                    <a:pt x="366" y="1026"/>
                  </a:moveTo>
                  <a:cubicBezTo>
                    <a:pt x="343" y="1026"/>
                    <a:pt x="325" y="1008"/>
                    <a:pt x="325" y="986"/>
                  </a:cubicBezTo>
                  <a:cubicBezTo>
                    <a:pt x="325" y="799"/>
                    <a:pt x="325" y="799"/>
                    <a:pt x="325" y="799"/>
                  </a:cubicBezTo>
                  <a:cubicBezTo>
                    <a:pt x="325" y="776"/>
                    <a:pt x="343" y="758"/>
                    <a:pt x="366" y="758"/>
                  </a:cubicBezTo>
                  <a:cubicBezTo>
                    <a:pt x="475" y="758"/>
                    <a:pt x="475" y="758"/>
                    <a:pt x="475" y="758"/>
                  </a:cubicBezTo>
                  <a:cubicBezTo>
                    <a:pt x="497" y="758"/>
                    <a:pt x="515" y="776"/>
                    <a:pt x="515" y="799"/>
                  </a:cubicBezTo>
                  <a:cubicBezTo>
                    <a:pt x="515" y="986"/>
                    <a:pt x="515" y="986"/>
                    <a:pt x="515" y="986"/>
                  </a:cubicBezTo>
                  <a:cubicBezTo>
                    <a:pt x="515" y="1009"/>
                    <a:pt x="497" y="1027"/>
                    <a:pt x="475" y="1027"/>
                  </a:cubicBezTo>
                  <a:lnTo>
                    <a:pt x="366" y="1026"/>
                  </a:lnTo>
                  <a:close/>
                  <a:moveTo>
                    <a:pt x="204" y="1026"/>
                  </a:moveTo>
                  <a:cubicBezTo>
                    <a:pt x="227" y="1026"/>
                    <a:pt x="245" y="1008"/>
                    <a:pt x="245" y="986"/>
                  </a:cubicBezTo>
                  <a:cubicBezTo>
                    <a:pt x="245" y="846"/>
                    <a:pt x="245" y="846"/>
                    <a:pt x="245" y="846"/>
                  </a:cubicBezTo>
                  <a:cubicBezTo>
                    <a:pt x="245" y="824"/>
                    <a:pt x="227" y="805"/>
                    <a:pt x="204" y="805"/>
                  </a:cubicBezTo>
                  <a:cubicBezTo>
                    <a:pt x="96" y="805"/>
                    <a:pt x="96" y="805"/>
                    <a:pt x="96" y="805"/>
                  </a:cubicBezTo>
                  <a:cubicBezTo>
                    <a:pt x="73" y="805"/>
                    <a:pt x="55" y="824"/>
                    <a:pt x="55" y="846"/>
                  </a:cubicBezTo>
                  <a:cubicBezTo>
                    <a:pt x="55" y="986"/>
                    <a:pt x="55" y="986"/>
                    <a:pt x="55" y="986"/>
                  </a:cubicBezTo>
                  <a:cubicBezTo>
                    <a:pt x="55" y="1009"/>
                    <a:pt x="73" y="1027"/>
                    <a:pt x="96" y="1027"/>
                  </a:cubicBezTo>
                  <a:lnTo>
                    <a:pt x="204" y="1026"/>
                  </a:lnTo>
                  <a:close/>
                  <a:moveTo>
                    <a:pt x="745" y="1026"/>
                  </a:moveTo>
                  <a:cubicBezTo>
                    <a:pt x="767" y="1026"/>
                    <a:pt x="785" y="1008"/>
                    <a:pt x="785" y="986"/>
                  </a:cubicBezTo>
                  <a:cubicBezTo>
                    <a:pt x="785" y="693"/>
                    <a:pt x="785" y="693"/>
                    <a:pt x="785" y="693"/>
                  </a:cubicBezTo>
                  <a:cubicBezTo>
                    <a:pt x="785" y="670"/>
                    <a:pt x="767" y="652"/>
                    <a:pt x="745" y="652"/>
                  </a:cubicBezTo>
                  <a:cubicBezTo>
                    <a:pt x="636" y="652"/>
                    <a:pt x="636" y="652"/>
                    <a:pt x="636" y="652"/>
                  </a:cubicBezTo>
                  <a:cubicBezTo>
                    <a:pt x="613" y="652"/>
                    <a:pt x="595" y="670"/>
                    <a:pt x="595" y="693"/>
                  </a:cubicBezTo>
                  <a:cubicBezTo>
                    <a:pt x="595" y="986"/>
                    <a:pt x="595" y="986"/>
                    <a:pt x="595" y="986"/>
                  </a:cubicBezTo>
                  <a:cubicBezTo>
                    <a:pt x="595" y="1009"/>
                    <a:pt x="613" y="1027"/>
                    <a:pt x="636" y="1027"/>
                  </a:cubicBezTo>
                  <a:lnTo>
                    <a:pt x="745" y="1026"/>
                  </a:lnTo>
                  <a:close/>
                  <a:moveTo>
                    <a:pt x="1086" y="53"/>
                  </a:moveTo>
                  <a:cubicBezTo>
                    <a:pt x="1079" y="21"/>
                    <a:pt x="1047" y="0"/>
                    <a:pt x="1015" y="7"/>
                  </a:cubicBezTo>
                  <a:cubicBezTo>
                    <a:pt x="840" y="44"/>
                    <a:pt x="840" y="44"/>
                    <a:pt x="840" y="44"/>
                  </a:cubicBezTo>
                  <a:cubicBezTo>
                    <a:pt x="808" y="51"/>
                    <a:pt x="787" y="82"/>
                    <a:pt x="794" y="115"/>
                  </a:cubicBezTo>
                  <a:cubicBezTo>
                    <a:pt x="801" y="147"/>
                    <a:pt x="833" y="168"/>
                    <a:pt x="865" y="161"/>
                  </a:cubicBezTo>
                  <a:cubicBezTo>
                    <a:pt x="898" y="154"/>
                    <a:pt x="898" y="154"/>
                    <a:pt x="898" y="154"/>
                  </a:cubicBezTo>
                  <a:cubicBezTo>
                    <a:pt x="767" y="348"/>
                    <a:pt x="592" y="482"/>
                    <a:pt x="378" y="553"/>
                  </a:cubicBezTo>
                  <a:cubicBezTo>
                    <a:pt x="282" y="585"/>
                    <a:pt x="182" y="602"/>
                    <a:pt x="81" y="603"/>
                  </a:cubicBezTo>
                  <a:cubicBezTo>
                    <a:pt x="70" y="603"/>
                    <a:pt x="62" y="603"/>
                    <a:pt x="60" y="603"/>
                  </a:cubicBezTo>
                  <a:cubicBezTo>
                    <a:pt x="60" y="603"/>
                    <a:pt x="60" y="603"/>
                    <a:pt x="60" y="603"/>
                  </a:cubicBezTo>
                  <a:cubicBezTo>
                    <a:pt x="27" y="604"/>
                    <a:pt x="0" y="631"/>
                    <a:pt x="1" y="664"/>
                  </a:cubicBezTo>
                  <a:cubicBezTo>
                    <a:pt x="1" y="693"/>
                    <a:pt x="22" y="717"/>
                    <a:pt x="51" y="722"/>
                  </a:cubicBezTo>
                  <a:cubicBezTo>
                    <a:pt x="53" y="722"/>
                    <a:pt x="65" y="723"/>
                    <a:pt x="83" y="723"/>
                  </a:cubicBezTo>
                  <a:cubicBezTo>
                    <a:pt x="195" y="722"/>
                    <a:pt x="306" y="703"/>
                    <a:pt x="413" y="667"/>
                  </a:cubicBezTo>
                  <a:cubicBezTo>
                    <a:pt x="529" y="630"/>
                    <a:pt x="638" y="573"/>
                    <a:pt x="735" y="499"/>
                  </a:cubicBezTo>
                  <a:cubicBezTo>
                    <a:pt x="838" y="421"/>
                    <a:pt x="927" y="326"/>
                    <a:pt x="999" y="218"/>
                  </a:cubicBezTo>
                  <a:cubicBezTo>
                    <a:pt x="1006" y="253"/>
                    <a:pt x="1006" y="253"/>
                    <a:pt x="1006" y="253"/>
                  </a:cubicBezTo>
                  <a:cubicBezTo>
                    <a:pt x="1013" y="285"/>
                    <a:pt x="1045" y="305"/>
                    <a:pt x="1077" y="299"/>
                  </a:cubicBezTo>
                  <a:cubicBezTo>
                    <a:pt x="1077" y="299"/>
                    <a:pt x="1077" y="299"/>
                    <a:pt x="1077" y="299"/>
                  </a:cubicBezTo>
                  <a:cubicBezTo>
                    <a:pt x="1109" y="292"/>
                    <a:pt x="1130" y="260"/>
                    <a:pt x="1123" y="228"/>
                  </a:cubicBezTo>
                  <a:cubicBezTo>
                    <a:pt x="1123" y="228"/>
                    <a:pt x="1123" y="228"/>
                    <a:pt x="1123" y="228"/>
                  </a:cubicBezTo>
                  <a:lnTo>
                    <a:pt x="1086" y="53"/>
                  </a:lnTo>
                  <a:close/>
                  <a:moveTo>
                    <a:pt x="1015" y="1026"/>
                  </a:moveTo>
                  <a:cubicBezTo>
                    <a:pt x="1037" y="1026"/>
                    <a:pt x="1055" y="1008"/>
                    <a:pt x="1055" y="986"/>
                  </a:cubicBezTo>
                  <a:cubicBezTo>
                    <a:pt x="1055" y="986"/>
                    <a:pt x="1055" y="985"/>
                    <a:pt x="1055" y="985"/>
                  </a:cubicBezTo>
                  <a:cubicBezTo>
                    <a:pt x="1055" y="493"/>
                    <a:pt x="1055" y="493"/>
                    <a:pt x="1055" y="493"/>
                  </a:cubicBezTo>
                  <a:cubicBezTo>
                    <a:pt x="1056" y="471"/>
                    <a:pt x="1038" y="452"/>
                    <a:pt x="1015" y="452"/>
                  </a:cubicBezTo>
                  <a:cubicBezTo>
                    <a:pt x="1015" y="452"/>
                    <a:pt x="1015" y="452"/>
                    <a:pt x="1015" y="452"/>
                  </a:cubicBezTo>
                  <a:cubicBezTo>
                    <a:pt x="906" y="452"/>
                    <a:pt x="906" y="452"/>
                    <a:pt x="906" y="452"/>
                  </a:cubicBezTo>
                  <a:cubicBezTo>
                    <a:pt x="883" y="452"/>
                    <a:pt x="865" y="471"/>
                    <a:pt x="866" y="493"/>
                  </a:cubicBezTo>
                  <a:cubicBezTo>
                    <a:pt x="866" y="985"/>
                    <a:pt x="866" y="985"/>
                    <a:pt x="866" y="985"/>
                  </a:cubicBezTo>
                  <a:cubicBezTo>
                    <a:pt x="865" y="1008"/>
                    <a:pt x="883" y="1026"/>
                    <a:pt x="906" y="1026"/>
                  </a:cubicBezTo>
                  <a:lnTo>
                    <a:pt x="1015" y="10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175186B-BBDC-4F45-A476-54D855C227D1}"/>
              </a:ext>
            </a:extLst>
          </p:cNvPr>
          <p:cNvGrpSpPr/>
          <p:nvPr/>
        </p:nvGrpSpPr>
        <p:grpSpPr>
          <a:xfrm>
            <a:off x="3369790" y="3424124"/>
            <a:ext cx="705553" cy="705553"/>
            <a:chOff x="3318936" y="5294120"/>
            <a:chExt cx="705553" cy="705553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501EFAB9-231A-490E-9145-54E65AD36E29}"/>
                </a:ext>
              </a:extLst>
            </p:cNvPr>
            <p:cNvSpPr/>
            <p:nvPr userDrawn="1"/>
          </p:nvSpPr>
          <p:spPr>
            <a:xfrm>
              <a:off x="3318936" y="5294120"/>
              <a:ext cx="705553" cy="705553"/>
            </a:xfrm>
            <a:prstGeom prst="ellipse">
              <a:avLst/>
            </a:prstGeom>
            <a:solidFill>
              <a:srgbClr val="5B9BD5"/>
            </a:solidFill>
            <a:ln cmpd="sng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9">
              <a:extLst>
                <a:ext uri="{FF2B5EF4-FFF2-40B4-BE49-F238E27FC236}">
                  <a16:creationId xmlns:a16="http://schemas.microsoft.com/office/drawing/2014/main" id="{AE453E89-F141-4D44-A719-7C560D7486E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59163" y="5435600"/>
              <a:ext cx="423862" cy="422275"/>
            </a:xfrm>
            <a:custGeom>
              <a:avLst/>
              <a:gdLst>
                <a:gd name="T0" fmla="*/ 197 w 267"/>
                <a:gd name="T1" fmla="*/ 123 h 266"/>
                <a:gd name="T2" fmla="*/ 267 w 267"/>
                <a:gd name="T3" fmla="*/ 123 h 266"/>
                <a:gd name="T4" fmla="*/ 267 w 267"/>
                <a:gd name="T5" fmla="*/ 266 h 266"/>
                <a:gd name="T6" fmla="*/ 197 w 267"/>
                <a:gd name="T7" fmla="*/ 266 h 266"/>
                <a:gd name="T8" fmla="*/ 197 w 267"/>
                <a:gd name="T9" fmla="*/ 123 h 266"/>
                <a:gd name="T10" fmla="*/ 0 w 267"/>
                <a:gd name="T11" fmla="*/ 65 h 266"/>
                <a:gd name="T12" fmla="*/ 70 w 267"/>
                <a:gd name="T13" fmla="*/ 65 h 266"/>
                <a:gd name="T14" fmla="*/ 70 w 267"/>
                <a:gd name="T15" fmla="*/ 266 h 266"/>
                <a:gd name="T16" fmla="*/ 0 w 267"/>
                <a:gd name="T17" fmla="*/ 266 h 266"/>
                <a:gd name="T18" fmla="*/ 0 w 267"/>
                <a:gd name="T19" fmla="*/ 65 h 266"/>
                <a:gd name="T20" fmla="*/ 19 w 267"/>
                <a:gd name="T21" fmla="*/ 247 h 266"/>
                <a:gd name="T22" fmla="*/ 51 w 267"/>
                <a:gd name="T23" fmla="*/ 247 h 266"/>
                <a:gd name="T24" fmla="*/ 51 w 267"/>
                <a:gd name="T25" fmla="*/ 83 h 266"/>
                <a:gd name="T26" fmla="*/ 19 w 267"/>
                <a:gd name="T27" fmla="*/ 83 h 266"/>
                <a:gd name="T28" fmla="*/ 19 w 267"/>
                <a:gd name="T29" fmla="*/ 247 h 266"/>
                <a:gd name="T30" fmla="*/ 169 w 267"/>
                <a:gd name="T31" fmla="*/ 266 h 266"/>
                <a:gd name="T32" fmla="*/ 99 w 267"/>
                <a:gd name="T33" fmla="*/ 266 h 266"/>
                <a:gd name="T34" fmla="*/ 99 w 267"/>
                <a:gd name="T35" fmla="*/ 0 h 266"/>
                <a:gd name="T36" fmla="*/ 169 w 267"/>
                <a:gd name="T37" fmla="*/ 0 h 266"/>
                <a:gd name="T38" fmla="*/ 169 w 267"/>
                <a:gd name="T39" fmla="*/ 266 h 266"/>
                <a:gd name="T40" fmla="*/ 169 w 267"/>
                <a:gd name="T41" fmla="*/ 266 h 266"/>
                <a:gd name="T42" fmla="*/ 118 w 267"/>
                <a:gd name="T43" fmla="*/ 41 h 266"/>
                <a:gd name="T44" fmla="*/ 140 w 267"/>
                <a:gd name="T45" fmla="*/ 19 h 266"/>
                <a:gd name="T46" fmla="*/ 118 w 267"/>
                <a:gd name="T47" fmla="*/ 19 h 266"/>
                <a:gd name="T48" fmla="*/ 118 w 267"/>
                <a:gd name="T49" fmla="*/ 41 h 266"/>
                <a:gd name="T50" fmla="*/ 150 w 267"/>
                <a:gd name="T51" fmla="*/ 225 h 266"/>
                <a:gd name="T52" fmla="*/ 127 w 267"/>
                <a:gd name="T53" fmla="*/ 247 h 266"/>
                <a:gd name="T54" fmla="*/ 150 w 267"/>
                <a:gd name="T55" fmla="*/ 247 h 266"/>
                <a:gd name="T56" fmla="*/ 150 w 267"/>
                <a:gd name="T57" fmla="*/ 225 h 266"/>
                <a:gd name="T58" fmla="*/ 150 w 267"/>
                <a:gd name="T59" fmla="*/ 225 h 266"/>
                <a:gd name="T60" fmla="*/ 150 w 267"/>
                <a:gd name="T61" fmla="*/ 177 h 266"/>
                <a:gd name="T62" fmla="*/ 118 w 267"/>
                <a:gd name="T63" fmla="*/ 209 h 266"/>
                <a:gd name="T64" fmla="*/ 118 w 267"/>
                <a:gd name="T65" fmla="*/ 232 h 266"/>
                <a:gd name="T66" fmla="*/ 150 w 267"/>
                <a:gd name="T67" fmla="*/ 200 h 266"/>
                <a:gd name="T68" fmla="*/ 150 w 267"/>
                <a:gd name="T69" fmla="*/ 177 h 266"/>
                <a:gd name="T70" fmla="*/ 150 w 267"/>
                <a:gd name="T71" fmla="*/ 177 h 266"/>
                <a:gd name="T72" fmla="*/ 150 w 267"/>
                <a:gd name="T73" fmla="*/ 129 h 266"/>
                <a:gd name="T74" fmla="*/ 118 w 267"/>
                <a:gd name="T75" fmla="*/ 161 h 266"/>
                <a:gd name="T76" fmla="*/ 118 w 267"/>
                <a:gd name="T77" fmla="*/ 184 h 266"/>
                <a:gd name="T78" fmla="*/ 150 w 267"/>
                <a:gd name="T79" fmla="*/ 152 h 266"/>
                <a:gd name="T80" fmla="*/ 150 w 267"/>
                <a:gd name="T81" fmla="*/ 129 h 266"/>
                <a:gd name="T82" fmla="*/ 150 w 267"/>
                <a:gd name="T83" fmla="*/ 129 h 266"/>
                <a:gd name="T84" fmla="*/ 150 w 267"/>
                <a:gd name="T85" fmla="*/ 81 h 266"/>
                <a:gd name="T86" fmla="*/ 118 w 267"/>
                <a:gd name="T87" fmla="*/ 114 h 266"/>
                <a:gd name="T88" fmla="*/ 118 w 267"/>
                <a:gd name="T89" fmla="*/ 137 h 266"/>
                <a:gd name="T90" fmla="*/ 150 w 267"/>
                <a:gd name="T91" fmla="*/ 104 h 266"/>
                <a:gd name="T92" fmla="*/ 150 w 267"/>
                <a:gd name="T93" fmla="*/ 81 h 266"/>
                <a:gd name="T94" fmla="*/ 150 w 267"/>
                <a:gd name="T95" fmla="*/ 81 h 266"/>
                <a:gd name="T96" fmla="*/ 150 w 267"/>
                <a:gd name="T97" fmla="*/ 33 h 266"/>
                <a:gd name="T98" fmla="*/ 118 w 267"/>
                <a:gd name="T99" fmla="*/ 66 h 266"/>
                <a:gd name="T100" fmla="*/ 118 w 267"/>
                <a:gd name="T101" fmla="*/ 89 h 266"/>
                <a:gd name="T102" fmla="*/ 150 w 267"/>
                <a:gd name="T103" fmla="*/ 56 h 266"/>
                <a:gd name="T104" fmla="*/ 150 w 267"/>
                <a:gd name="T105" fmla="*/ 33 h 266"/>
                <a:gd name="T106" fmla="*/ 150 w 267"/>
                <a:gd name="T107" fmla="*/ 33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7" h="266">
                  <a:moveTo>
                    <a:pt x="197" y="123"/>
                  </a:moveTo>
                  <a:lnTo>
                    <a:pt x="267" y="123"/>
                  </a:lnTo>
                  <a:lnTo>
                    <a:pt x="267" y="266"/>
                  </a:lnTo>
                  <a:lnTo>
                    <a:pt x="197" y="266"/>
                  </a:lnTo>
                  <a:lnTo>
                    <a:pt x="197" y="123"/>
                  </a:lnTo>
                  <a:close/>
                  <a:moveTo>
                    <a:pt x="0" y="65"/>
                  </a:moveTo>
                  <a:lnTo>
                    <a:pt x="70" y="65"/>
                  </a:lnTo>
                  <a:lnTo>
                    <a:pt x="70" y="266"/>
                  </a:lnTo>
                  <a:lnTo>
                    <a:pt x="0" y="266"/>
                  </a:lnTo>
                  <a:lnTo>
                    <a:pt x="0" y="65"/>
                  </a:lnTo>
                  <a:close/>
                  <a:moveTo>
                    <a:pt x="19" y="247"/>
                  </a:moveTo>
                  <a:lnTo>
                    <a:pt x="51" y="247"/>
                  </a:lnTo>
                  <a:lnTo>
                    <a:pt x="51" y="83"/>
                  </a:lnTo>
                  <a:lnTo>
                    <a:pt x="19" y="83"/>
                  </a:lnTo>
                  <a:lnTo>
                    <a:pt x="19" y="247"/>
                  </a:lnTo>
                  <a:close/>
                  <a:moveTo>
                    <a:pt x="169" y="266"/>
                  </a:moveTo>
                  <a:lnTo>
                    <a:pt x="99" y="266"/>
                  </a:lnTo>
                  <a:lnTo>
                    <a:pt x="99" y="0"/>
                  </a:lnTo>
                  <a:lnTo>
                    <a:pt x="169" y="0"/>
                  </a:lnTo>
                  <a:lnTo>
                    <a:pt x="169" y="266"/>
                  </a:lnTo>
                  <a:lnTo>
                    <a:pt x="169" y="266"/>
                  </a:lnTo>
                  <a:close/>
                  <a:moveTo>
                    <a:pt x="118" y="41"/>
                  </a:moveTo>
                  <a:lnTo>
                    <a:pt x="140" y="19"/>
                  </a:lnTo>
                  <a:lnTo>
                    <a:pt x="118" y="19"/>
                  </a:lnTo>
                  <a:lnTo>
                    <a:pt x="118" y="41"/>
                  </a:lnTo>
                  <a:close/>
                  <a:moveTo>
                    <a:pt x="150" y="225"/>
                  </a:moveTo>
                  <a:lnTo>
                    <a:pt x="127" y="247"/>
                  </a:lnTo>
                  <a:lnTo>
                    <a:pt x="150" y="247"/>
                  </a:lnTo>
                  <a:lnTo>
                    <a:pt x="150" y="225"/>
                  </a:lnTo>
                  <a:lnTo>
                    <a:pt x="150" y="225"/>
                  </a:lnTo>
                  <a:close/>
                  <a:moveTo>
                    <a:pt x="150" y="177"/>
                  </a:moveTo>
                  <a:lnTo>
                    <a:pt x="118" y="209"/>
                  </a:lnTo>
                  <a:lnTo>
                    <a:pt x="118" y="232"/>
                  </a:lnTo>
                  <a:lnTo>
                    <a:pt x="150" y="200"/>
                  </a:lnTo>
                  <a:lnTo>
                    <a:pt x="150" y="177"/>
                  </a:lnTo>
                  <a:lnTo>
                    <a:pt x="150" y="177"/>
                  </a:lnTo>
                  <a:close/>
                  <a:moveTo>
                    <a:pt x="150" y="129"/>
                  </a:moveTo>
                  <a:lnTo>
                    <a:pt x="118" y="161"/>
                  </a:lnTo>
                  <a:lnTo>
                    <a:pt x="118" y="184"/>
                  </a:lnTo>
                  <a:lnTo>
                    <a:pt x="150" y="152"/>
                  </a:lnTo>
                  <a:lnTo>
                    <a:pt x="150" y="129"/>
                  </a:lnTo>
                  <a:lnTo>
                    <a:pt x="150" y="129"/>
                  </a:lnTo>
                  <a:close/>
                  <a:moveTo>
                    <a:pt x="150" y="81"/>
                  </a:moveTo>
                  <a:lnTo>
                    <a:pt x="118" y="114"/>
                  </a:lnTo>
                  <a:lnTo>
                    <a:pt x="118" y="137"/>
                  </a:lnTo>
                  <a:lnTo>
                    <a:pt x="150" y="104"/>
                  </a:lnTo>
                  <a:lnTo>
                    <a:pt x="150" y="81"/>
                  </a:lnTo>
                  <a:lnTo>
                    <a:pt x="150" y="81"/>
                  </a:lnTo>
                  <a:close/>
                  <a:moveTo>
                    <a:pt x="150" y="33"/>
                  </a:moveTo>
                  <a:lnTo>
                    <a:pt x="118" y="66"/>
                  </a:lnTo>
                  <a:lnTo>
                    <a:pt x="118" y="89"/>
                  </a:lnTo>
                  <a:lnTo>
                    <a:pt x="150" y="56"/>
                  </a:lnTo>
                  <a:lnTo>
                    <a:pt x="150" y="33"/>
                  </a:lnTo>
                  <a:lnTo>
                    <a:pt x="150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E3723787-A64E-4DED-BF40-ADEEBA8A1F5B}"/>
              </a:ext>
            </a:extLst>
          </p:cNvPr>
          <p:cNvGrpSpPr/>
          <p:nvPr/>
        </p:nvGrpSpPr>
        <p:grpSpPr>
          <a:xfrm>
            <a:off x="10874372" y="5028746"/>
            <a:ext cx="775855" cy="775855"/>
            <a:chOff x="11368262" y="3662769"/>
            <a:chExt cx="775855" cy="775855"/>
          </a:xfrm>
        </p:grpSpPr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12843DC3-6760-461C-8941-B256972E35AE}"/>
                </a:ext>
              </a:extLst>
            </p:cNvPr>
            <p:cNvSpPr/>
            <p:nvPr/>
          </p:nvSpPr>
          <p:spPr>
            <a:xfrm>
              <a:off x="11368262" y="3662769"/>
              <a:ext cx="775855" cy="775855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21">
              <a:extLst>
                <a:ext uri="{FF2B5EF4-FFF2-40B4-BE49-F238E27FC236}">
                  <a16:creationId xmlns:a16="http://schemas.microsoft.com/office/drawing/2014/main" id="{DD42340E-C6F8-4223-90BC-BB3D8DEE631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498649" y="3798696"/>
              <a:ext cx="515080" cy="504000"/>
            </a:xfrm>
            <a:custGeom>
              <a:avLst/>
              <a:gdLst>
                <a:gd name="T0" fmla="*/ 0 w 1134"/>
                <a:gd name="T1" fmla="*/ 1063 h 1111"/>
                <a:gd name="T2" fmla="*/ 47 w 1134"/>
                <a:gd name="T3" fmla="*/ 1015 h 1111"/>
                <a:gd name="T4" fmla="*/ 47 w 1134"/>
                <a:gd name="T5" fmla="*/ 1015 h 1111"/>
                <a:gd name="T6" fmla="*/ 165 w 1134"/>
                <a:gd name="T7" fmla="*/ 1015 h 1111"/>
                <a:gd name="T8" fmla="*/ 165 w 1134"/>
                <a:gd name="T9" fmla="*/ 785 h 1111"/>
                <a:gd name="T10" fmla="*/ 134 w 1134"/>
                <a:gd name="T11" fmla="*/ 785 h 1111"/>
                <a:gd name="T12" fmla="*/ 98 w 1134"/>
                <a:gd name="T13" fmla="*/ 749 h 1111"/>
                <a:gd name="T14" fmla="*/ 105 w 1134"/>
                <a:gd name="T15" fmla="*/ 728 h 1111"/>
                <a:gd name="T16" fmla="*/ 224 w 1134"/>
                <a:gd name="T17" fmla="*/ 562 h 1111"/>
                <a:gd name="T18" fmla="*/ 274 w 1134"/>
                <a:gd name="T19" fmla="*/ 553 h 1111"/>
                <a:gd name="T20" fmla="*/ 282 w 1134"/>
                <a:gd name="T21" fmla="*/ 562 h 1111"/>
                <a:gd name="T22" fmla="*/ 402 w 1134"/>
                <a:gd name="T23" fmla="*/ 728 h 1111"/>
                <a:gd name="T24" fmla="*/ 393 w 1134"/>
                <a:gd name="T25" fmla="*/ 778 h 1111"/>
                <a:gd name="T26" fmla="*/ 372 w 1134"/>
                <a:gd name="T27" fmla="*/ 785 h 1111"/>
                <a:gd name="T28" fmla="*/ 342 w 1134"/>
                <a:gd name="T29" fmla="*/ 785 h 1111"/>
                <a:gd name="T30" fmla="*/ 342 w 1134"/>
                <a:gd name="T31" fmla="*/ 1015 h 1111"/>
                <a:gd name="T32" fmla="*/ 479 w 1134"/>
                <a:gd name="T33" fmla="*/ 1015 h 1111"/>
                <a:gd name="T34" fmla="*/ 479 w 1134"/>
                <a:gd name="T35" fmla="*/ 243 h 1111"/>
                <a:gd name="T36" fmla="*/ 448 w 1134"/>
                <a:gd name="T37" fmla="*/ 243 h 1111"/>
                <a:gd name="T38" fmla="*/ 412 w 1134"/>
                <a:gd name="T39" fmla="*/ 208 h 1111"/>
                <a:gd name="T40" fmla="*/ 419 w 1134"/>
                <a:gd name="T41" fmla="*/ 187 h 1111"/>
                <a:gd name="T42" fmla="*/ 538 w 1134"/>
                <a:gd name="T43" fmla="*/ 20 h 1111"/>
                <a:gd name="T44" fmla="*/ 588 w 1134"/>
                <a:gd name="T45" fmla="*/ 12 h 1111"/>
                <a:gd name="T46" fmla="*/ 596 w 1134"/>
                <a:gd name="T47" fmla="*/ 20 h 1111"/>
                <a:gd name="T48" fmla="*/ 715 w 1134"/>
                <a:gd name="T49" fmla="*/ 186 h 1111"/>
                <a:gd name="T50" fmla="*/ 707 w 1134"/>
                <a:gd name="T51" fmla="*/ 236 h 1111"/>
                <a:gd name="T52" fmla="*/ 686 w 1134"/>
                <a:gd name="T53" fmla="*/ 243 h 1111"/>
                <a:gd name="T54" fmla="*/ 655 w 1134"/>
                <a:gd name="T55" fmla="*/ 243 h 1111"/>
                <a:gd name="T56" fmla="*/ 655 w 1134"/>
                <a:gd name="T57" fmla="*/ 1015 h 1111"/>
                <a:gd name="T58" fmla="*/ 792 w 1134"/>
                <a:gd name="T59" fmla="*/ 1015 h 1111"/>
                <a:gd name="T60" fmla="*/ 792 w 1134"/>
                <a:gd name="T61" fmla="*/ 587 h 1111"/>
                <a:gd name="T62" fmla="*/ 762 w 1134"/>
                <a:gd name="T63" fmla="*/ 587 h 1111"/>
                <a:gd name="T64" fmla="*/ 726 w 1134"/>
                <a:gd name="T65" fmla="*/ 551 h 1111"/>
                <a:gd name="T66" fmla="*/ 732 w 1134"/>
                <a:gd name="T67" fmla="*/ 530 h 1111"/>
                <a:gd name="T68" fmla="*/ 852 w 1134"/>
                <a:gd name="T69" fmla="*/ 364 h 1111"/>
                <a:gd name="T70" fmla="*/ 902 w 1134"/>
                <a:gd name="T71" fmla="*/ 355 h 1111"/>
                <a:gd name="T72" fmla="*/ 910 w 1134"/>
                <a:gd name="T73" fmla="*/ 364 h 1111"/>
                <a:gd name="T74" fmla="*/ 1029 w 1134"/>
                <a:gd name="T75" fmla="*/ 530 h 1111"/>
                <a:gd name="T76" fmla="*/ 1021 w 1134"/>
                <a:gd name="T77" fmla="*/ 580 h 1111"/>
                <a:gd name="T78" fmla="*/ 1000 w 1134"/>
                <a:gd name="T79" fmla="*/ 587 h 1111"/>
                <a:gd name="T80" fmla="*/ 969 w 1134"/>
                <a:gd name="T81" fmla="*/ 587 h 1111"/>
                <a:gd name="T82" fmla="*/ 969 w 1134"/>
                <a:gd name="T83" fmla="*/ 1015 h 1111"/>
                <a:gd name="T84" fmla="*/ 1087 w 1134"/>
                <a:gd name="T85" fmla="*/ 1015 h 1111"/>
                <a:gd name="T86" fmla="*/ 1134 w 1134"/>
                <a:gd name="T87" fmla="*/ 1063 h 1111"/>
                <a:gd name="T88" fmla="*/ 1087 w 1134"/>
                <a:gd name="T89" fmla="*/ 1111 h 1111"/>
                <a:gd name="T90" fmla="*/ 47 w 1134"/>
                <a:gd name="T91" fmla="*/ 1111 h 1111"/>
                <a:gd name="T92" fmla="*/ 0 w 1134"/>
                <a:gd name="T93" fmla="*/ 1063 h 1111"/>
                <a:gd name="T94" fmla="*/ 0 w 1134"/>
                <a:gd name="T95" fmla="*/ 1063 h 1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34" h="1111">
                  <a:moveTo>
                    <a:pt x="0" y="1063"/>
                  </a:moveTo>
                  <a:cubicBezTo>
                    <a:pt x="0" y="1037"/>
                    <a:pt x="21" y="1015"/>
                    <a:pt x="47" y="1015"/>
                  </a:cubicBezTo>
                  <a:cubicBezTo>
                    <a:pt x="47" y="1015"/>
                    <a:pt x="47" y="1015"/>
                    <a:pt x="47" y="1015"/>
                  </a:cubicBezTo>
                  <a:cubicBezTo>
                    <a:pt x="165" y="1015"/>
                    <a:pt x="165" y="1015"/>
                    <a:pt x="165" y="1015"/>
                  </a:cubicBezTo>
                  <a:cubicBezTo>
                    <a:pt x="165" y="785"/>
                    <a:pt x="165" y="785"/>
                    <a:pt x="165" y="785"/>
                  </a:cubicBezTo>
                  <a:cubicBezTo>
                    <a:pt x="134" y="785"/>
                    <a:pt x="134" y="785"/>
                    <a:pt x="134" y="785"/>
                  </a:cubicBezTo>
                  <a:cubicBezTo>
                    <a:pt x="114" y="785"/>
                    <a:pt x="98" y="769"/>
                    <a:pt x="98" y="749"/>
                  </a:cubicBezTo>
                  <a:cubicBezTo>
                    <a:pt x="98" y="742"/>
                    <a:pt x="100" y="734"/>
                    <a:pt x="105" y="728"/>
                  </a:cubicBezTo>
                  <a:cubicBezTo>
                    <a:pt x="224" y="562"/>
                    <a:pt x="224" y="562"/>
                    <a:pt x="224" y="562"/>
                  </a:cubicBezTo>
                  <a:cubicBezTo>
                    <a:pt x="236" y="546"/>
                    <a:pt x="258" y="542"/>
                    <a:pt x="274" y="553"/>
                  </a:cubicBezTo>
                  <a:cubicBezTo>
                    <a:pt x="277" y="556"/>
                    <a:pt x="280" y="559"/>
                    <a:pt x="282" y="562"/>
                  </a:cubicBezTo>
                  <a:cubicBezTo>
                    <a:pt x="402" y="728"/>
                    <a:pt x="402" y="728"/>
                    <a:pt x="402" y="728"/>
                  </a:cubicBezTo>
                  <a:cubicBezTo>
                    <a:pt x="413" y="744"/>
                    <a:pt x="410" y="766"/>
                    <a:pt x="393" y="778"/>
                  </a:cubicBezTo>
                  <a:cubicBezTo>
                    <a:pt x="387" y="782"/>
                    <a:pt x="380" y="785"/>
                    <a:pt x="372" y="785"/>
                  </a:cubicBezTo>
                  <a:cubicBezTo>
                    <a:pt x="342" y="785"/>
                    <a:pt x="342" y="785"/>
                    <a:pt x="342" y="785"/>
                  </a:cubicBezTo>
                  <a:cubicBezTo>
                    <a:pt x="342" y="1015"/>
                    <a:pt x="342" y="1015"/>
                    <a:pt x="342" y="1015"/>
                  </a:cubicBezTo>
                  <a:cubicBezTo>
                    <a:pt x="479" y="1015"/>
                    <a:pt x="479" y="1015"/>
                    <a:pt x="479" y="1015"/>
                  </a:cubicBezTo>
                  <a:cubicBezTo>
                    <a:pt x="479" y="243"/>
                    <a:pt x="479" y="243"/>
                    <a:pt x="479" y="243"/>
                  </a:cubicBezTo>
                  <a:cubicBezTo>
                    <a:pt x="448" y="243"/>
                    <a:pt x="448" y="243"/>
                    <a:pt x="448" y="243"/>
                  </a:cubicBezTo>
                  <a:cubicBezTo>
                    <a:pt x="428" y="243"/>
                    <a:pt x="412" y="227"/>
                    <a:pt x="412" y="208"/>
                  </a:cubicBezTo>
                  <a:cubicBezTo>
                    <a:pt x="412" y="200"/>
                    <a:pt x="414" y="193"/>
                    <a:pt x="419" y="187"/>
                  </a:cubicBezTo>
                  <a:cubicBezTo>
                    <a:pt x="538" y="20"/>
                    <a:pt x="538" y="20"/>
                    <a:pt x="538" y="20"/>
                  </a:cubicBezTo>
                  <a:cubicBezTo>
                    <a:pt x="549" y="4"/>
                    <a:pt x="572" y="0"/>
                    <a:pt x="588" y="12"/>
                  </a:cubicBezTo>
                  <a:cubicBezTo>
                    <a:pt x="591" y="14"/>
                    <a:pt x="594" y="17"/>
                    <a:pt x="596" y="20"/>
                  </a:cubicBezTo>
                  <a:cubicBezTo>
                    <a:pt x="715" y="186"/>
                    <a:pt x="715" y="186"/>
                    <a:pt x="715" y="186"/>
                  </a:cubicBezTo>
                  <a:cubicBezTo>
                    <a:pt x="727" y="202"/>
                    <a:pt x="723" y="225"/>
                    <a:pt x="707" y="236"/>
                  </a:cubicBezTo>
                  <a:cubicBezTo>
                    <a:pt x="701" y="241"/>
                    <a:pt x="694" y="243"/>
                    <a:pt x="686" y="243"/>
                  </a:cubicBezTo>
                  <a:cubicBezTo>
                    <a:pt x="655" y="243"/>
                    <a:pt x="655" y="243"/>
                    <a:pt x="655" y="243"/>
                  </a:cubicBezTo>
                  <a:cubicBezTo>
                    <a:pt x="655" y="1015"/>
                    <a:pt x="655" y="1015"/>
                    <a:pt x="655" y="1015"/>
                  </a:cubicBezTo>
                  <a:cubicBezTo>
                    <a:pt x="792" y="1015"/>
                    <a:pt x="792" y="1015"/>
                    <a:pt x="792" y="1015"/>
                  </a:cubicBezTo>
                  <a:cubicBezTo>
                    <a:pt x="792" y="587"/>
                    <a:pt x="792" y="587"/>
                    <a:pt x="792" y="587"/>
                  </a:cubicBezTo>
                  <a:cubicBezTo>
                    <a:pt x="762" y="587"/>
                    <a:pt x="762" y="587"/>
                    <a:pt x="762" y="587"/>
                  </a:cubicBezTo>
                  <a:cubicBezTo>
                    <a:pt x="742" y="587"/>
                    <a:pt x="726" y="571"/>
                    <a:pt x="726" y="551"/>
                  </a:cubicBezTo>
                  <a:cubicBezTo>
                    <a:pt x="726" y="544"/>
                    <a:pt x="728" y="536"/>
                    <a:pt x="732" y="530"/>
                  </a:cubicBezTo>
                  <a:cubicBezTo>
                    <a:pt x="852" y="364"/>
                    <a:pt x="852" y="364"/>
                    <a:pt x="852" y="364"/>
                  </a:cubicBezTo>
                  <a:cubicBezTo>
                    <a:pt x="863" y="348"/>
                    <a:pt x="886" y="344"/>
                    <a:pt x="902" y="355"/>
                  </a:cubicBezTo>
                  <a:cubicBezTo>
                    <a:pt x="905" y="358"/>
                    <a:pt x="908" y="361"/>
                    <a:pt x="910" y="364"/>
                  </a:cubicBezTo>
                  <a:cubicBezTo>
                    <a:pt x="1029" y="530"/>
                    <a:pt x="1029" y="530"/>
                    <a:pt x="1029" y="530"/>
                  </a:cubicBezTo>
                  <a:cubicBezTo>
                    <a:pt x="1041" y="546"/>
                    <a:pt x="1037" y="569"/>
                    <a:pt x="1021" y="580"/>
                  </a:cubicBezTo>
                  <a:cubicBezTo>
                    <a:pt x="1015" y="585"/>
                    <a:pt x="1008" y="587"/>
                    <a:pt x="1000" y="587"/>
                  </a:cubicBezTo>
                  <a:cubicBezTo>
                    <a:pt x="969" y="587"/>
                    <a:pt x="969" y="587"/>
                    <a:pt x="969" y="587"/>
                  </a:cubicBezTo>
                  <a:cubicBezTo>
                    <a:pt x="969" y="1015"/>
                    <a:pt x="969" y="1015"/>
                    <a:pt x="969" y="1015"/>
                  </a:cubicBezTo>
                  <a:cubicBezTo>
                    <a:pt x="1087" y="1015"/>
                    <a:pt x="1087" y="1015"/>
                    <a:pt x="1087" y="1015"/>
                  </a:cubicBezTo>
                  <a:cubicBezTo>
                    <a:pt x="1113" y="1015"/>
                    <a:pt x="1134" y="1037"/>
                    <a:pt x="1134" y="1063"/>
                  </a:cubicBezTo>
                  <a:cubicBezTo>
                    <a:pt x="1134" y="1090"/>
                    <a:pt x="1113" y="1111"/>
                    <a:pt x="1087" y="1111"/>
                  </a:cubicBezTo>
                  <a:cubicBezTo>
                    <a:pt x="47" y="1111"/>
                    <a:pt x="47" y="1111"/>
                    <a:pt x="47" y="1111"/>
                  </a:cubicBezTo>
                  <a:cubicBezTo>
                    <a:pt x="21" y="1111"/>
                    <a:pt x="0" y="1090"/>
                    <a:pt x="0" y="1063"/>
                  </a:cubicBezTo>
                  <a:cubicBezTo>
                    <a:pt x="0" y="1063"/>
                    <a:pt x="0" y="1063"/>
                    <a:pt x="0" y="106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5A147814-4AE7-49B4-A2D8-C9C7C016A0F1}"/>
              </a:ext>
            </a:extLst>
          </p:cNvPr>
          <p:cNvGrpSpPr/>
          <p:nvPr/>
        </p:nvGrpSpPr>
        <p:grpSpPr>
          <a:xfrm>
            <a:off x="5847884" y="3388973"/>
            <a:ext cx="775855" cy="775855"/>
            <a:chOff x="7386833" y="1623600"/>
            <a:chExt cx="775855" cy="775855"/>
          </a:xfrm>
        </p:grpSpPr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EB7971DE-3E97-40BD-B10C-5021DF8DB762}"/>
                </a:ext>
              </a:extLst>
            </p:cNvPr>
            <p:cNvSpPr/>
            <p:nvPr/>
          </p:nvSpPr>
          <p:spPr>
            <a:xfrm>
              <a:off x="7386833" y="1623600"/>
              <a:ext cx="775855" cy="775855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29">
              <a:extLst>
                <a:ext uri="{FF2B5EF4-FFF2-40B4-BE49-F238E27FC236}">
                  <a16:creationId xmlns:a16="http://schemas.microsoft.com/office/drawing/2014/main" id="{5F65076A-EAAC-4D83-8D5A-1ED5015AA7C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7501706" y="1759527"/>
              <a:ext cx="546109" cy="504000"/>
            </a:xfrm>
            <a:custGeom>
              <a:avLst/>
              <a:gdLst>
                <a:gd name="T0" fmla="*/ 749 w 1143"/>
                <a:gd name="T1" fmla="*/ 573 h 1055"/>
                <a:gd name="T2" fmla="*/ 826 w 1143"/>
                <a:gd name="T3" fmla="*/ 616 h 1055"/>
                <a:gd name="T4" fmla="*/ 891 w 1143"/>
                <a:gd name="T5" fmla="*/ 573 h 1055"/>
                <a:gd name="T6" fmla="*/ 896 w 1143"/>
                <a:gd name="T7" fmla="*/ 193 h 1055"/>
                <a:gd name="T8" fmla="*/ 835 w 1143"/>
                <a:gd name="T9" fmla="*/ 131 h 1055"/>
                <a:gd name="T10" fmla="*/ 756 w 1143"/>
                <a:gd name="T11" fmla="*/ 100 h 1055"/>
                <a:gd name="T12" fmla="*/ 586 w 1143"/>
                <a:gd name="T13" fmla="*/ 35 h 1055"/>
                <a:gd name="T14" fmla="*/ 503 w 1143"/>
                <a:gd name="T15" fmla="*/ 2 h 1055"/>
                <a:gd name="T16" fmla="*/ 487 w 1143"/>
                <a:gd name="T17" fmla="*/ 1 h 1055"/>
                <a:gd name="T18" fmla="*/ 482 w 1143"/>
                <a:gd name="T19" fmla="*/ 3 h 1055"/>
                <a:gd name="T20" fmla="*/ 92 w 1143"/>
                <a:gd name="T21" fmla="*/ 193 h 1055"/>
                <a:gd name="T22" fmla="*/ 55 w 1143"/>
                <a:gd name="T23" fmla="*/ 801 h 1055"/>
                <a:gd name="T24" fmla="*/ 48 w 1143"/>
                <a:gd name="T25" fmla="*/ 901 h 1055"/>
                <a:gd name="T26" fmla="*/ 430 w 1143"/>
                <a:gd name="T27" fmla="*/ 901 h 1055"/>
                <a:gd name="T28" fmla="*/ 466 w 1143"/>
                <a:gd name="T29" fmla="*/ 797 h 1055"/>
                <a:gd name="T30" fmla="*/ 714 w 1143"/>
                <a:gd name="T31" fmla="*/ 568 h 1055"/>
                <a:gd name="T32" fmla="*/ 171 w 1143"/>
                <a:gd name="T33" fmla="*/ 722 h 1055"/>
                <a:gd name="T34" fmla="*/ 454 w 1143"/>
                <a:gd name="T35" fmla="*/ 630 h 1055"/>
                <a:gd name="T36" fmla="*/ 454 w 1143"/>
                <a:gd name="T37" fmla="*/ 545 h 1055"/>
                <a:gd name="T38" fmla="*/ 171 w 1143"/>
                <a:gd name="T39" fmla="*/ 511 h 1055"/>
                <a:gd name="T40" fmla="*/ 454 w 1143"/>
                <a:gd name="T41" fmla="*/ 545 h 1055"/>
                <a:gd name="T42" fmla="*/ 171 w 1143"/>
                <a:gd name="T43" fmla="*/ 441 h 1055"/>
                <a:gd name="T44" fmla="*/ 454 w 1143"/>
                <a:gd name="T45" fmla="*/ 289 h 1055"/>
                <a:gd name="T46" fmla="*/ 454 w 1143"/>
                <a:gd name="T47" fmla="*/ 204 h 1055"/>
                <a:gd name="T48" fmla="*/ 171 w 1143"/>
                <a:gd name="T49" fmla="*/ 231 h 1055"/>
                <a:gd name="T50" fmla="*/ 454 w 1143"/>
                <a:gd name="T51" fmla="*/ 204 h 1055"/>
                <a:gd name="T52" fmla="*/ 975 w 1143"/>
                <a:gd name="T53" fmla="*/ 664 h 1055"/>
                <a:gd name="T54" fmla="*/ 867 w 1143"/>
                <a:gd name="T55" fmla="*/ 698 h 1055"/>
                <a:gd name="T56" fmla="*/ 840 w 1143"/>
                <a:gd name="T57" fmla="*/ 729 h 1055"/>
                <a:gd name="T58" fmla="*/ 773 w 1143"/>
                <a:gd name="T59" fmla="*/ 702 h 1055"/>
                <a:gd name="T60" fmla="*/ 730 w 1143"/>
                <a:gd name="T61" fmla="*/ 639 h 1055"/>
                <a:gd name="T62" fmla="*/ 520 w 1143"/>
                <a:gd name="T63" fmla="*/ 841 h 1055"/>
                <a:gd name="T64" fmla="*/ 500 w 1143"/>
                <a:gd name="T65" fmla="*/ 930 h 1055"/>
                <a:gd name="T66" fmla="*/ 764 w 1143"/>
                <a:gd name="T67" fmla="*/ 962 h 1055"/>
                <a:gd name="T68" fmla="*/ 872 w 1143"/>
                <a:gd name="T69" fmla="*/ 953 h 1055"/>
                <a:gd name="T70" fmla="*/ 1007 w 1143"/>
                <a:gd name="T71" fmla="*/ 1051 h 1055"/>
                <a:gd name="T72" fmla="*/ 1120 w 1143"/>
                <a:gd name="T73" fmla="*/ 842 h 1055"/>
                <a:gd name="T74" fmla="*/ 636 w 1143"/>
                <a:gd name="T75" fmla="*/ 991 h 1055"/>
                <a:gd name="T76" fmla="*/ 636 w 1143"/>
                <a:gd name="T77" fmla="*/ 837 h 1055"/>
                <a:gd name="T78" fmla="*/ 636 w 1143"/>
                <a:gd name="T79" fmla="*/ 991 h 1055"/>
                <a:gd name="T80" fmla="*/ 1004 w 1143"/>
                <a:gd name="T81" fmla="*/ 991 h 1055"/>
                <a:gd name="T82" fmla="*/ 1004 w 1143"/>
                <a:gd name="T83" fmla="*/ 837 h 1055"/>
                <a:gd name="T84" fmla="*/ 1005 w 1143"/>
                <a:gd name="T85" fmla="*/ 991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43" h="1055">
                  <a:moveTo>
                    <a:pt x="714" y="568"/>
                  </a:moveTo>
                  <a:cubicBezTo>
                    <a:pt x="726" y="568"/>
                    <a:pt x="738" y="570"/>
                    <a:pt x="749" y="573"/>
                  </a:cubicBezTo>
                  <a:cubicBezTo>
                    <a:pt x="774" y="580"/>
                    <a:pt x="796" y="595"/>
                    <a:pt x="813" y="615"/>
                  </a:cubicBezTo>
                  <a:cubicBezTo>
                    <a:pt x="816" y="619"/>
                    <a:pt x="822" y="620"/>
                    <a:pt x="826" y="616"/>
                  </a:cubicBezTo>
                  <a:cubicBezTo>
                    <a:pt x="827" y="616"/>
                    <a:pt x="827" y="615"/>
                    <a:pt x="828" y="615"/>
                  </a:cubicBezTo>
                  <a:cubicBezTo>
                    <a:pt x="844" y="595"/>
                    <a:pt x="866" y="580"/>
                    <a:pt x="891" y="573"/>
                  </a:cubicBezTo>
                  <a:cubicBezTo>
                    <a:pt x="896" y="572"/>
                    <a:pt x="896" y="572"/>
                    <a:pt x="896" y="572"/>
                  </a:cubicBezTo>
                  <a:cubicBezTo>
                    <a:pt x="896" y="193"/>
                    <a:pt x="896" y="193"/>
                    <a:pt x="896" y="193"/>
                  </a:cubicBezTo>
                  <a:cubicBezTo>
                    <a:pt x="897" y="172"/>
                    <a:pt x="886" y="153"/>
                    <a:pt x="868" y="144"/>
                  </a:cubicBezTo>
                  <a:cubicBezTo>
                    <a:pt x="835" y="131"/>
                    <a:pt x="835" y="131"/>
                    <a:pt x="835" y="131"/>
                  </a:cubicBezTo>
                  <a:cubicBezTo>
                    <a:pt x="835" y="131"/>
                    <a:pt x="835" y="131"/>
                    <a:pt x="835" y="131"/>
                  </a:cubicBezTo>
                  <a:cubicBezTo>
                    <a:pt x="756" y="100"/>
                    <a:pt x="756" y="100"/>
                    <a:pt x="756" y="100"/>
                  </a:cubicBezTo>
                  <a:cubicBezTo>
                    <a:pt x="667" y="66"/>
                    <a:pt x="667" y="66"/>
                    <a:pt x="667" y="66"/>
                  </a:cubicBezTo>
                  <a:cubicBezTo>
                    <a:pt x="586" y="35"/>
                    <a:pt x="586" y="35"/>
                    <a:pt x="586" y="35"/>
                  </a:cubicBezTo>
                  <a:cubicBezTo>
                    <a:pt x="506" y="3"/>
                    <a:pt x="506" y="3"/>
                    <a:pt x="506" y="3"/>
                  </a:cubicBezTo>
                  <a:cubicBezTo>
                    <a:pt x="503" y="2"/>
                    <a:pt x="503" y="2"/>
                    <a:pt x="503" y="2"/>
                  </a:cubicBezTo>
                  <a:cubicBezTo>
                    <a:pt x="501" y="1"/>
                    <a:pt x="501" y="1"/>
                    <a:pt x="501" y="1"/>
                  </a:cubicBezTo>
                  <a:cubicBezTo>
                    <a:pt x="496" y="0"/>
                    <a:pt x="491" y="0"/>
                    <a:pt x="487" y="1"/>
                  </a:cubicBezTo>
                  <a:cubicBezTo>
                    <a:pt x="485" y="2"/>
                    <a:pt x="485" y="2"/>
                    <a:pt x="485" y="2"/>
                  </a:cubicBezTo>
                  <a:cubicBezTo>
                    <a:pt x="482" y="3"/>
                    <a:pt x="482" y="3"/>
                    <a:pt x="482" y="3"/>
                  </a:cubicBezTo>
                  <a:cubicBezTo>
                    <a:pt x="120" y="144"/>
                    <a:pt x="120" y="144"/>
                    <a:pt x="120" y="144"/>
                  </a:cubicBezTo>
                  <a:cubicBezTo>
                    <a:pt x="102" y="153"/>
                    <a:pt x="91" y="172"/>
                    <a:pt x="92" y="193"/>
                  </a:cubicBezTo>
                  <a:cubicBezTo>
                    <a:pt x="92" y="801"/>
                    <a:pt x="92" y="801"/>
                    <a:pt x="92" y="801"/>
                  </a:cubicBezTo>
                  <a:cubicBezTo>
                    <a:pt x="55" y="801"/>
                    <a:pt x="55" y="801"/>
                    <a:pt x="55" y="801"/>
                  </a:cubicBezTo>
                  <a:cubicBezTo>
                    <a:pt x="28" y="800"/>
                    <a:pt x="6" y="820"/>
                    <a:pt x="3" y="846"/>
                  </a:cubicBezTo>
                  <a:cubicBezTo>
                    <a:pt x="0" y="873"/>
                    <a:pt x="20" y="898"/>
                    <a:pt x="48" y="901"/>
                  </a:cubicBezTo>
                  <a:cubicBezTo>
                    <a:pt x="49" y="901"/>
                    <a:pt x="51" y="901"/>
                    <a:pt x="53" y="901"/>
                  </a:cubicBezTo>
                  <a:cubicBezTo>
                    <a:pt x="430" y="901"/>
                    <a:pt x="430" y="901"/>
                    <a:pt x="430" y="901"/>
                  </a:cubicBezTo>
                  <a:cubicBezTo>
                    <a:pt x="432" y="866"/>
                    <a:pt x="443" y="833"/>
                    <a:pt x="462" y="803"/>
                  </a:cubicBezTo>
                  <a:cubicBezTo>
                    <a:pt x="463" y="801"/>
                    <a:pt x="465" y="799"/>
                    <a:pt x="466" y="797"/>
                  </a:cubicBezTo>
                  <a:cubicBezTo>
                    <a:pt x="609" y="623"/>
                    <a:pt x="609" y="623"/>
                    <a:pt x="609" y="623"/>
                  </a:cubicBezTo>
                  <a:cubicBezTo>
                    <a:pt x="633" y="588"/>
                    <a:pt x="672" y="568"/>
                    <a:pt x="714" y="568"/>
                  </a:cubicBezTo>
                  <a:close/>
                  <a:moveTo>
                    <a:pt x="454" y="715"/>
                  </a:moveTo>
                  <a:cubicBezTo>
                    <a:pt x="171" y="722"/>
                    <a:pt x="171" y="722"/>
                    <a:pt x="171" y="722"/>
                  </a:cubicBezTo>
                  <a:cubicBezTo>
                    <a:pt x="171" y="652"/>
                    <a:pt x="171" y="652"/>
                    <a:pt x="171" y="652"/>
                  </a:cubicBezTo>
                  <a:cubicBezTo>
                    <a:pt x="454" y="630"/>
                    <a:pt x="454" y="630"/>
                    <a:pt x="454" y="630"/>
                  </a:cubicBezTo>
                  <a:lnTo>
                    <a:pt x="454" y="715"/>
                  </a:lnTo>
                  <a:close/>
                  <a:moveTo>
                    <a:pt x="454" y="545"/>
                  </a:moveTo>
                  <a:cubicBezTo>
                    <a:pt x="171" y="582"/>
                    <a:pt x="171" y="582"/>
                    <a:pt x="171" y="582"/>
                  </a:cubicBezTo>
                  <a:cubicBezTo>
                    <a:pt x="171" y="511"/>
                    <a:pt x="171" y="511"/>
                    <a:pt x="171" y="511"/>
                  </a:cubicBezTo>
                  <a:cubicBezTo>
                    <a:pt x="454" y="460"/>
                    <a:pt x="454" y="460"/>
                    <a:pt x="454" y="460"/>
                  </a:cubicBezTo>
                  <a:lnTo>
                    <a:pt x="454" y="545"/>
                  </a:lnTo>
                  <a:close/>
                  <a:moveTo>
                    <a:pt x="454" y="374"/>
                  </a:moveTo>
                  <a:cubicBezTo>
                    <a:pt x="171" y="441"/>
                    <a:pt x="171" y="441"/>
                    <a:pt x="171" y="441"/>
                  </a:cubicBezTo>
                  <a:cubicBezTo>
                    <a:pt x="171" y="370"/>
                    <a:pt x="171" y="370"/>
                    <a:pt x="171" y="370"/>
                  </a:cubicBezTo>
                  <a:cubicBezTo>
                    <a:pt x="454" y="289"/>
                    <a:pt x="454" y="289"/>
                    <a:pt x="454" y="289"/>
                  </a:cubicBezTo>
                  <a:lnTo>
                    <a:pt x="454" y="374"/>
                  </a:lnTo>
                  <a:close/>
                  <a:moveTo>
                    <a:pt x="454" y="204"/>
                  </a:moveTo>
                  <a:cubicBezTo>
                    <a:pt x="171" y="300"/>
                    <a:pt x="171" y="300"/>
                    <a:pt x="171" y="300"/>
                  </a:cubicBezTo>
                  <a:cubicBezTo>
                    <a:pt x="171" y="231"/>
                    <a:pt x="171" y="231"/>
                    <a:pt x="171" y="231"/>
                  </a:cubicBezTo>
                  <a:cubicBezTo>
                    <a:pt x="454" y="121"/>
                    <a:pt x="454" y="121"/>
                    <a:pt x="454" y="121"/>
                  </a:cubicBezTo>
                  <a:lnTo>
                    <a:pt x="454" y="204"/>
                  </a:lnTo>
                  <a:close/>
                  <a:moveTo>
                    <a:pt x="1120" y="841"/>
                  </a:moveTo>
                  <a:cubicBezTo>
                    <a:pt x="975" y="664"/>
                    <a:pt x="975" y="664"/>
                    <a:pt x="975" y="664"/>
                  </a:cubicBezTo>
                  <a:cubicBezTo>
                    <a:pt x="961" y="642"/>
                    <a:pt x="934" y="632"/>
                    <a:pt x="909" y="639"/>
                  </a:cubicBezTo>
                  <a:cubicBezTo>
                    <a:pt x="884" y="647"/>
                    <a:pt x="867" y="671"/>
                    <a:pt x="867" y="698"/>
                  </a:cubicBezTo>
                  <a:cubicBezTo>
                    <a:pt x="867" y="702"/>
                    <a:pt x="867" y="702"/>
                    <a:pt x="867" y="702"/>
                  </a:cubicBezTo>
                  <a:cubicBezTo>
                    <a:pt x="867" y="717"/>
                    <a:pt x="855" y="729"/>
                    <a:pt x="840" y="729"/>
                  </a:cubicBezTo>
                  <a:cubicBezTo>
                    <a:pt x="799" y="729"/>
                    <a:pt x="799" y="729"/>
                    <a:pt x="799" y="729"/>
                  </a:cubicBezTo>
                  <a:cubicBezTo>
                    <a:pt x="785" y="729"/>
                    <a:pt x="773" y="717"/>
                    <a:pt x="773" y="702"/>
                  </a:cubicBezTo>
                  <a:cubicBezTo>
                    <a:pt x="773" y="698"/>
                    <a:pt x="773" y="698"/>
                    <a:pt x="773" y="698"/>
                  </a:cubicBezTo>
                  <a:cubicBezTo>
                    <a:pt x="773" y="671"/>
                    <a:pt x="756" y="647"/>
                    <a:pt x="730" y="639"/>
                  </a:cubicBezTo>
                  <a:cubicBezTo>
                    <a:pt x="705" y="632"/>
                    <a:pt x="678" y="642"/>
                    <a:pt x="664" y="664"/>
                  </a:cubicBezTo>
                  <a:cubicBezTo>
                    <a:pt x="520" y="841"/>
                    <a:pt x="520" y="841"/>
                    <a:pt x="520" y="841"/>
                  </a:cubicBezTo>
                  <a:cubicBezTo>
                    <a:pt x="520" y="841"/>
                    <a:pt x="520" y="841"/>
                    <a:pt x="520" y="841"/>
                  </a:cubicBezTo>
                  <a:cubicBezTo>
                    <a:pt x="503" y="868"/>
                    <a:pt x="496" y="899"/>
                    <a:pt x="500" y="930"/>
                  </a:cubicBezTo>
                  <a:cubicBezTo>
                    <a:pt x="510" y="995"/>
                    <a:pt x="562" y="1044"/>
                    <a:pt x="627" y="1051"/>
                  </a:cubicBezTo>
                  <a:cubicBezTo>
                    <a:pt x="687" y="1055"/>
                    <a:pt x="743" y="1019"/>
                    <a:pt x="764" y="962"/>
                  </a:cubicBezTo>
                  <a:cubicBezTo>
                    <a:pt x="768" y="949"/>
                    <a:pt x="778" y="938"/>
                    <a:pt x="790" y="931"/>
                  </a:cubicBezTo>
                  <a:cubicBezTo>
                    <a:pt x="819" y="914"/>
                    <a:pt x="855" y="924"/>
                    <a:pt x="872" y="953"/>
                  </a:cubicBezTo>
                  <a:cubicBezTo>
                    <a:pt x="873" y="955"/>
                    <a:pt x="875" y="958"/>
                    <a:pt x="876" y="961"/>
                  </a:cubicBezTo>
                  <a:cubicBezTo>
                    <a:pt x="896" y="1016"/>
                    <a:pt x="949" y="1052"/>
                    <a:pt x="1007" y="1051"/>
                  </a:cubicBezTo>
                  <a:cubicBezTo>
                    <a:pt x="1078" y="1048"/>
                    <a:pt x="1135" y="993"/>
                    <a:pt x="1141" y="922"/>
                  </a:cubicBezTo>
                  <a:cubicBezTo>
                    <a:pt x="1143" y="894"/>
                    <a:pt x="1135" y="866"/>
                    <a:pt x="1120" y="842"/>
                  </a:cubicBezTo>
                  <a:lnTo>
                    <a:pt x="1120" y="841"/>
                  </a:lnTo>
                  <a:close/>
                  <a:moveTo>
                    <a:pt x="636" y="991"/>
                  </a:moveTo>
                  <a:cubicBezTo>
                    <a:pt x="593" y="991"/>
                    <a:pt x="559" y="957"/>
                    <a:pt x="559" y="914"/>
                  </a:cubicBezTo>
                  <a:cubicBezTo>
                    <a:pt x="559" y="872"/>
                    <a:pt x="593" y="837"/>
                    <a:pt x="636" y="837"/>
                  </a:cubicBezTo>
                  <a:cubicBezTo>
                    <a:pt x="678" y="837"/>
                    <a:pt x="713" y="872"/>
                    <a:pt x="713" y="914"/>
                  </a:cubicBezTo>
                  <a:cubicBezTo>
                    <a:pt x="713" y="957"/>
                    <a:pt x="679" y="991"/>
                    <a:pt x="636" y="991"/>
                  </a:cubicBezTo>
                  <a:cubicBezTo>
                    <a:pt x="636" y="991"/>
                    <a:pt x="636" y="991"/>
                    <a:pt x="636" y="991"/>
                  </a:cubicBezTo>
                  <a:close/>
                  <a:moveTo>
                    <a:pt x="1004" y="991"/>
                  </a:moveTo>
                  <a:cubicBezTo>
                    <a:pt x="962" y="991"/>
                    <a:pt x="927" y="957"/>
                    <a:pt x="927" y="914"/>
                  </a:cubicBezTo>
                  <a:cubicBezTo>
                    <a:pt x="927" y="872"/>
                    <a:pt x="962" y="837"/>
                    <a:pt x="1004" y="837"/>
                  </a:cubicBezTo>
                  <a:cubicBezTo>
                    <a:pt x="1047" y="837"/>
                    <a:pt x="1081" y="872"/>
                    <a:pt x="1081" y="914"/>
                  </a:cubicBezTo>
                  <a:cubicBezTo>
                    <a:pt x="1081" y="957"/>
                    <a:pt x="1047" y="991"/>
                    <a:pt x="1005" y="991"/>
                  </a:cubicBezTo>
                  <a:cubicBezTo>
                    <a:pt x="1005" y="991"/>
                    <a:pt x="1005" y="991"/>
                    <a:pt x="1004" y="9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914ACB7B-A904-4C93-BBBD-93C59E6F50B7}"/>
              </a:ext>
            </a:extLst>
          </p:cNvPr>
          <p:cNvGrpSpPr/>
          <p:nvPr/>
        </p:nvGrpSpPr>
        <p:grpSpPr>
          <a:xfrm>
            <a:off x="2078016" y="1755265"/>
            <a:ext cx="775855" cy="775855"/>
            <a:chOff x="9031208" y="1599841"/>
            <a:chExt cx="775855" cy="775855"/>
          </a:xfrm>
        </p:grpSpPr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5E4CDB84-ACA9-49F4-9C69-C9FFEAFFA2C9}"/>
                </a:ext>
              </a:extLst>
            </p:cNvPr>
            <p:cNvSpPr/>
            <p:nvPr/>
          </p:nvSpPr>
          <p:spPr>
            <a:xfrm>
              <a:off x="9031208" y="1599841"/>
              <a:ext cx="775855" cy="775855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17">
              <a:extLst>
                <a:ext uri="{FF2B5EF4-FFF2-40B4-BE49-F238E27FC236}">
                  <a16:creationId xmlns:a16="http://schemas.microsoft.com/office/drawing/2014/main" id="{080BAE9D-CD93-4849-B0E6-C2BEFB1BEF1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9095135" y="1803576"/>
              <a:ext cx="648000" cy="386672"/>
              <a:chOff x="946" y="428"/>
              <a:chExt cx="5790" cy="3455"/>
            </a:xfrm>
            <a:solidFill>
              <a:schemeClr val="bg1"/>
            </a:solidFill>
          </p:grpSpPr>
          <p:sp>
            <p:nvSpPr>
              <p:cNvPr id="78" name="Freeform 18">
                <a:extLst>
                  <a:ext uri="{FF2B5EF4-FFF2-40B4-BE49-F238E27FC236}">
                    <a16:creationId xmlns:a16="http://schemas.microsoft.com/office/drawing/2014/main" id="{58995607-FF2A-45E8-8500-8CD0932207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1" y="1068"/>
                <a:ext cx="3838" cy="2776"/>
              </a:xfrm>
              <a:custGeom>
                <a:avLst/>
                <a:gdLst>
                  <a:gd name="T0" fmla="*/ 675 w 2042"/>
                  <a:gd name="T1" fmla="*/ 86 h 1477"/>
                  <a:gd name="T2" fmla="*/ 579 w 2042"/>
                  <a:gd name="T3" fmla="*/ 211 h 1477"/>
                  <a:gd name="T4" fmla="*/ 518 w 2042"/>
                  <a:gd name="T5" fmla="*/ 290 h 1477"/>
                  <a:gd name="T6" fmla="*/ 517 w 2042"/>
                  <a:gd name="T7" fmla="*/ 452 h 1477"/>
                  <a:gd name="T8" fmla="*/ 677 w 2042"/>
                  <a:gd name="T9" fmla="*/ 486 h 1477"/>
                  <a:gd name="T10" fmla="*/ 906 w 2042"/>
                  <a:gd name="T11" fmla="*/ 368 h 1477"/>
                  <a:gd name="T12" fmla="*/ 1061 w 2042"/>
                  <a:gd name="T13" fmla="*/ 286 h 1477"/>
                  <a:gd name="T14" fmla="*/ 1141 w 2042"/>
                  <a:gd name="T15" fmla="*/ 290 h 1477"/>
                  <a:gd name="T16" fmla="*/ 1807 w 2042"/>
                  <a:gd name="T17" fmla="*/ 721 h 1477"/>
                  <a:gd name="T18" fmla="*/ 1973 w 2042"/>
                  <a:gd name="T19" fmla="*/ 829 h 1477"/>
                  <a:gd name="T20" fmla="*/ 2012 w 2042"/>
                  <a:gd name="T21" fmla="*/ 972 h 1477"/>
                  <a:gd name="T22" fmla="*/ 1863 w 2042"/>
                  <a:gd name="T23" fmla="*/ 1000 h 1477"/>
                  <a:gd name="T24" fmla="*/ 1430 w 2042"/>
                  <a:gd name="T25" fmla="*/ 741 h 1477"/>
                  <a:gd name="T26" fmla="*/ 1407 w 2042"/>
                  <a:gd name="T27" fmla="*/ 728 h 1477"/>
                  <a:gd name="T28" fmla="*/ 1365 w 2042"/>
                  <a:gd name="T29" fmla="*/ 743 h 1477"/>
                  <a:gd name="T30" fmla="*/ 1370 w 2042"/>
                  <a:gd name="T31" fmla="*/ 787 h 1477"/>
                  <a:gd name="T32" fmla="*/ 1390 w 2042"/>
                  <a:gd name="T33" fmla="*/ 801 h 1477"/>
                  <a:gd name="T34" fmla="*/ 1781 w 2042"/>
                  <a:gd name="T35" fmla="*/ 1034 h 1477"/>
                  <a:gd name="T36" fmla="*/ 1795 w 2042"/>
                  <a:gd name="T37" fmla="*/ 1159 h 1477"/>
                  <a:gd name="T38" fmla="*/ 1654 w 2042"/>
                  <a:gd name="T39" fmla="*/ 1174 h 1477"/>
                  <a:gd name="T40" fmla="*/ 1340 w 2042"/>
                  <a:gd name="T41" fmla="*/ 1003 h 1477"/>
                  <a:gd name="T42" fmla="*/ 1298 w 2042"/>
                  <a:gd name="T43" fmla="*/ 981 h 1477"/>
                  <a:gd name="T44" fmla="*/ 1252 w 2042"/>
                  <a:gd name="T45" fmla="*/ 996 h 1477"/>
                  <a:gd name="T46" fmla="*/ 1263 w 2042"/>
                  <a:gd name="T47" fmla="*/ 1042 h 1477"/>
                  <a:gd name="T48" fmla="*/ 1282 w 2042"/>
                  <a:gd name="T49" fmla="*/ 1053 h 1477"/>
                  <a:gd name="T50" fmla="*/ 1571 w 2042"/>
                  <a:gd name="T51" fmla="*/ 1214 h 1477"/>
                  <a:gd name="T52" fmla="*/ 1620 w 2042"/>
                  <a:gd name="T53" fmla="*/ 1298 h 1477"/>
                  <a:gd name="T54" fmla="*/ 1528 w 2042"/>
                  <a:gd name="T55" fmla="*/ 1373 h 1477"/>
                  <a:gd name="T56" fmla="*/ 1463 w 2042"/>
                  <a:gd name="T57" fmla="*/ 1359 h 1477"/>
                  <a:gd name="T58" fmla="*/ 1201 w 2042"/>
                  <a:gd name="T59" fmla="*/ 1227 h 1477"/>
                  <a:gd name="T60" fmla="*/ 1173 w 2042"/>
                  <a:gd name="T61" fmla="*/ 1218 h 1477"/>
                  <a:gd name="T62" fmla="*/ 1140 w 2042"/>
                  <a:gd name="T63" fmla="*/ 1246 h 1477"/>
                  <a:gd name="T64" fmla="*/ 1158 w 2042"/>
                  <a:gd name="T65" fmla="*/ 1285 h 1477"/>
                  <a:gd name="T66" fmla="*/ 1216 w 2042"/>
                  <a:gd name="T67" fmla="*/ 1315 h 1477"/>
                  <a:gd name="T68" fmla="*/ 1350 w 2042"/>
                  <a:gd name="T69" fmla="*/ 1383 h 1477"/>
                  <a:gd name="T70" fmla="*/ 1378 w 2042"/>
                  <a:gd name="T71" fmla="*/ 1422 h 1477"/>
                  <a:gd name="T72" fmla="*/ 1345 w 2042"/>
                  <a:gd name="T73" fmla="*/ 1457 h 1477"/>
                  <a:gd name="T74" fmla="*/ 1219 w 2042"/>
                  <a:gd name="T75" fmla="*/ 1470 h 1477"/>
                  <a:gd name="T76" fmla="*/ 1008 w 2042"/>
                  <a:gd name="T77" fmla="*/ 1438 h 1477"/>
                  <a:gd name="T78" fmla="*/ 997 w 2042"/>
                  <a:gd name="T79" fmla="*/ 1410 h 1477"/>
                  <a:gd name="T80" fmla="*/ 1036 w 2042"/>
                  <a:gd name="T81" fmla="*/ 1290 h 1477"/>
                  <a:gd name="T82" fmla="*/ 936 w 2042"/>
                  <a:gd name="T83" fmla="*/ 1173 h 1477"/>
                  <a:gd name="T84" fmla="*/ 915 w 2042"/>
                  <a:gd name="T85" fmla="*/ 1140 h 1477"/>
                  <a:gd name="T86" fmla="*/ 772 w 2042"/>
                  <a:gd name="T87" fmla="*/ 947 h 1477"/>
                  <a:gd name="T88" fmla="*/ 751 w 2042"/>
                  <a:gd name="T89" fmla="*/ 926 h 1477"/>
                  <a:gd name="T90" fmla="*/ 647 w 2042"/>
                  <a:gd name="T91" fmla="*/ 772 h 1477"/>
                  <a:gd name="T92" fmla="*/ 468 w 2042"/>
                  <a:gd name="T93" fmla="*/ 827 h 1477"/>
                  <a:gd name="T94" fmla="*/ 433 w 2042"/>
                  <a:gd name="T95" fmla="*/ 826 h 1477"/>
                  <a:gd name="T96" fmla="*/ 200 w 2042"/>
                  <a:gd name="T97" fmla="*/ 801 h 1477"/>
                  <a:gd name="T98" fmla="*/ 167 w 2042"/>
                  <a:gd name="T99" fmla="*/ 798 h 1477"/>
                  <a:gd name="T100" fmla="*/ 35 w 2042"/>
                  <a:gd name="T101" fmla="*/ 622 h 1477"/>
                  <a:gd name="T102" fmla="*/ 29 w 2042"/>
                  <a:gd name="T103" fmla="*/ 495 h 1477"/>
                  <a:gd name="T104" fmla="*/ 298 w 2042"/>
                  <a:gd name="T105" fmla="*/ 70 h 1477"/>
                  <a:gd name="T106" fmla="*/ 438 w 2042"/>
                  <a:gd name="T107" fmla="*/ 32 h 1477"/>
                  <a:gd name="T108" fmla="*/ 596 w 2042"/>
                  <a:gd name="T109" fmla="*/ 73 h 1477"/>
                  <a:gd name="T110" fmla="*/ 675 w 2042"/>
                  <a:gd name="T111" fmla="*/ 86 h 1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42" h="1477">
                    <a:moveTo>
                      <a:pt x="675" y="86"/>
                    </a:moveTo>
                    <a:cubicBezTo>
                      <a:pt x="642" y="128"/>
                      <a:pt x="611" y="169"/>
                      <a:pt x="579" y="211"/>
                    </a:cubicBezTo>
                    <a:cubicBezTo>
                      <a:pt x="559" y="237"/>
                      <a:pt x="538" y="263"/>
                      <a:pt x="518" y="290"/>
                    </a:cubicBezTo>
                    <a:cubicBezTo>
                      <a:pt x="480" y="342"/>
                      <a:pt x="479" y="406"/>
                      <a:pt x="517" y="452"/>
                    </a:cubicBezTo>
                    <a:cubicBezTo>
                      <a:pt x="556" y="501"/>
                      <a:pt x="618" y="515"/>
                      <a:pt x="677" y="486"/>
                    </a:cubicBezTo>
                    <a:cubicBezTo>
                      <a:pt x="754" y="448"/>
                      <a:pt x="830" y="408"/>
                      <a:pt x="906" y="368"/>
                    </a:cubicBezTo>
                    <a:cubicBezTo>
                      <a:pt x="958" y="341"/>
                      <a:pt x="1010" y="315"/>
                      <a:pt x="1061" y="286"/>
                    </a:cubicBezTo>
                    <a:cubicBezTo>
                      <a:pt x="1090" y="270"/>
                      <a:pt x="1114" y="272"/>
                      <a:pt x="1141" y="290"/>
                    </a:cubicBezTo>
                    <a:cubicBezTo>
                      <a:pt x="1363" y="434"/>
                      <a:pt x="1585" y="577"/>
                      <a:pt x="1807" y="721"/>
                    </a:cubicBezTo>
                    <a:cubicBezTo>
                      <a:pt x="1862" y="757"/>
                      <a:pt x="1918" y="793"/>
                      <a:pt x="1973" y="829"/>
                    </a:cubicBezTo>
                    <a:cubicBezTo>
                      <a:pt x="2027" y="864"/>
                      <a:pt x="2042" y="922"/>
                      <a:pt x="2012" y="972"/>
                    </a:cubicBezTo>
                    <a:cubicBezTo>
                      <a:pt x="1982" y="1019"/>
                      <a:pt x="1917" y="1032"/>
                      <a:pt x="1863" y="1000"/>
                    </a:cubicBezTo>
                    <a:cubicBezTo>
                      <a:pt x="1719" y="914"/>
                      <a:pt x="1574" y="827"/>
                      <a:pt x="1430" y="741"/>
                    </a:cubicBezTo>
                    <a:cubicBezTo>
                      <a:pt x="1422" y="736"/>
                      <a:pt x="1415" y="731"/>
                      <a:pt x="1407" y="728"/>
                    </a:cubicBezTo>
                    <a:cubicBezTo>
                      <a:pt x="1389" y="722"/>
                      <a:pt x="1375" y="728"/>
                      <a:pt x="1365" y="743"/>
                    </a:cubicBezTo>
                    <a:cubicBezTo>
                      <a:pt x="1355" y="759"/>
                      <a:pt x="1358" y="774"/>
                      <a:pt x="1370" y="787"/>
                    </a:cubicBezTo>
                    <a:cubicBezTo>
                      <a:pt x="1376" y="793"/>
                      <a:pt x="1383" y="796"/>
                      <a:pt x="1390" y="801"/>
                    </a:cubicBezTo>
                    <a:cubicBezTo>
                      <a:pt x="1520" y="879"/>
                      <a:pt x="1651" y="956"/>
                      <a:pt x="1781" y="1034"/>
                    </a:cubicBezTo>
                    <a:cubicBezTo>
                      <a:pt x="1832" y="1065"/>
                      <a:pt x="1838" y="1117"/>
                      <a:pt x="1795" y="1159"/>
                    </a:cubicBezTo>
                    <a:cubicBezTo>
                      <a:pt x="1757" y="1195"/>
                      <a:pt x="1703" y="1201"/>
                      <a:pt x="1654" y="1174"/>
                    </a:cubicBezTo>
                    <a:cubicBezTo>
                      <a:pt x="1549" y="1117"/>
                      <a:pt x="1445" y="1060"/>
                      <a:pt x="1340" y="1003"/>
                    </a:cubicBezTo>
                    <a:cubicBezTo>
                      <a:pt x="1326" y="996"/>
                      <a:pt x="1312" y="988"/>
                      <a:pt x="1298" y="981"/>
                    </a:cubicBezTo>
                    <a:cubicBezTo>
                      <a:pt x="1280" y="973"/>
                      <a:pt x="1261" y="979"/>
                      <a:pt x="1252" y="996"/>
                    </a:cubicBezTo>
                    <a:cubicBezTo>
                      <a:pt x="1243" y="1012"/>
                      <a:pt x="1247" y="1030"/>
                      <a:pt x="1263" y="1042"/>
                    </a:cubicBezTo>
                    <a:cubicBezTo>
                      <a:pt x="1268" y="1046"/>
                      <a:pt x="1275" y="1050"/>
                      <a:pt x="1282" y="1053"/>
                    </a:cubicBezTo>
                    <a:cubicBezTo>
                      <a:pt x="1378" y="1107"/>
                      <a:pt x="1475" y="1160"/>
                      <a:pt x="1571" y="1214"/>
                    </a:cubicBezTo>
                    <a:cubicBezTo>
                      <a:pt x="1615" y="1239"/>
                      <a:pt x="1628" y="1264"/>
                      <a:pt x="1620" y="1298"/>
                    </a:cubicBezTo>
                    <a:cubicBezTo>
                      <a:pt x="1610" y="1337"/>
                      <a:pt x="1569" y="1373"/>
                      <a:pt x="1528" y="1373"/>
                    </a:cubicBezTo>
                    <a:cubicBezTo>
                      <a:pt x="1506" y="1373"/>
                      <a:pt x="1483" y="1368"/>
                      <a:pt x="1463" y="1359"/>
                    </a:cubicBezTo>
                    <a:cubicBezTo>
                      <a:pt x="1375" y="1316"/>
                      <a:pt x="1289" y="1271"/>
                      <a:pt x="1201" y="1227"/>
                    </a:cubicBezTo>
                    <a:cubicBezTo>
                      <a:pt x="1192" y="1222"/>
                      <a:pt x="1182" y="1218"/>
                      <a:pt x="1173" y="1218"/>
                    </a:cubicBezTo>
                    <a:cubicBezTo>
                      <a:pt x="1156" y="1219"/>
                      <a:pt x="1144" y="1229"/>
                      <a:pt x="1140" y="1246"/>
                    </a:cubicBezTo>
                    <a:cubicBezTo>
                      <a:pt x="1136" y="1263"/>
                      <a:pt x="1143" y="1276"/>
                      <a:pt x="1158" y="1285"/>
                    </a:cubicBezTo>
                    <a:cubicBezTo>
                      <a:pt x="1177" y="1296"/>
                      <a:pt x="1197" y="1305"/>
                      <a:pt x="1216" y="1315"/>
                    </a:cubicBezTo>
                    <a:cubicBezTo>
                      <a:pt x="1261" y="1338"/>
                      <a:pt x="1305" y="1360"/>
                      <a:pt x="1350" y="1383"/>
                    </a:cubicBezTo>
                    <a:cubicBezTo>
                      <a:pt x="1366" y="1391"/>
                      <a:pt x="1379" y="1402"/>
                      <a:pt x="1378" y="1422"/>
                    </a:cubicBezTo>
                    <a:cubicBezTo>
                      <a:pt x="1377" y="1443"/>
                      <a:pt x="1363" y="1451"/>
                      <a:pt x="1345" y="1457"/>
                    </a:cubicBezTo>
                    <a:cubicBezTo>
                      <a:pt x="1304" y="1472"/>
                      <a:pt x="1263" y="1477"/>
                      <a:pt x="1219" y="1470"/>
                    </a:cubicBezTo>
                    <a:cubicBezTo>
                      <a:pt x="1149" y="1459"/>
                      <a:pt x="1079" y="1449"/>
                      <a:pt x="1008" y="1438"/>
                    </a:cubicBezTo>
                    <a:cubicBezTo>
                      <a:pt x="987" y="1434"/>
                      <a:pt x="984" y="1428"/>
                      <a:pt x="997" y="1410"/>
                    </a:cubicBezTo>
                    <a:cubicBezTo>
                      <a:pt x="1024" y="1375"/>
                      <a:pt x="1042" y="1336"/>
                      <a:pt x="1036" y="1290"/>
                    </a:cubicBezTo>
                    <a:cubicBezTo>
                      <a:pt x="1029" y="1235"/>
                      <a:pt x="990" y="1188"/>
                      <a:pt x="936" y="1173"/>
                    </a:cubicBezTo>
                    <a:cubicBezTo>
                      <a:pt x="910" y="1165"/>
                      <a:pt x="910" y="1165"/>
                      <a:pt x="915" y="1140"/>
                    </a:cubicBezTo>
                    <a:cubicBezTo>
                      <a:pt x="935" y="1041"/>
                      <a:pt x="873" y="956"/>
                      <a:pt x="772" y="947"/>
                    </a:cubicBezTo>
                    <a:cubicBezTo>
                      <a:pt x="757" y="946"/>
                      <a:pt x="751" y="943"/>
                      <a:pt x="751" y="926"/>
                    </a:cubicBezTo>
                    <a:cubicBezTo>
                      <a:pt x="751" y="852"/>
                      <a:pt x="712" y="795"/>
                      <a:pt x="647" y="772"/>
                    </a:cubicBezTo>
                    <a:cubicBezTo>
                      <a:pt x="584" y="750"/>
                      <a:pt x="513" y="771"/>
                      <a:pt x="468" y="827"/>
                    </a:cubicBezTo>
                    <a:cubicBezTo>
                      <a:pt x="451" y="847"/>
                      <a:pt x="449" y="847"/>
                      <a:pt x="433" y="826"/>
                    </a:cubicBezTo>
                    <a:cubicBezTo>
                      <a:pt x="378" y="748"/>
                      <a:pt x="271" y="736"/>
                      <a:pt x="200" y="801"/>
                    </a:cubicBezTo>
                    <a:cubicBezTo>
                      <a:pt x="186" y="814"/>
                      <a:pt x="179" y="813"/>
                      <a:pt x="167" y="798"/>
                    </a:cubicBezTo>
                    <a:cubicBezTo>
                      <a:pt x="124" y="739"/>
                      <a:pt x="79" y="681"/>
                      <a:pt x="35" y="622"/>
                    </a:cubicBezTo>
                    <a:cubicBezTo>
                      <a:pt x="2" y="579"/>
                      <a:pt x="0" y="541"/>
                      <a:pt x="29" y="495"/>
                    </a:cubicBezTo>
                    <a:cubicBezTo>
                      <a:pt x="119" y="353"/>
                      <a:pt x="208" y="211"/>
                      <a:pt x="298" y="70"/>
                    </a:cubicBezTo>
                    <a:cubicBezTo>
                      <a:pt x="333" y="15"/>
                      <a:pt x="382" y="0"/>
                      <a:pt x="438" y="32"/>
                    </a:cubicBezTo>
                    <a:cubicBezTo>
                      <a:pt x="488" y="60"/>
                      <a:pt x="542" y="63"/>
                      <a:pt x="596" y="73"/>
                    </a:cubicBezTo>
                    <a:cubicBezTo>
                      <a:pt x="621" y="77"/>
                      <a:pt x="647" y="81"/>
                      <a:pt x="675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19">
                <a:extLst>
                  <a:ext uri="{FF2B5EF4-FFF2-40B4-BE49-F238E27FC236}">
                    <a16:creationId xmlns:a16="http://schemas.microsoft.com/office/drawing/2014/main" id="{2D172A6A-0339-427C-8F38-48EC72B873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6" y="963"/>
                <a:ext cx="3212" cy="1594"/>
              </a:xfrm>
              <a:custGeom>
                <a:avLst/>
                <a:gdLst>
                  <a:gd name="T0" fmla="*/ 1486 w 1709"/>
                  <a:gd name="T1" fmla="*/ 848 h 848"/>
                  <a:gd name="T2" fmla="*/ 1055 w 1709"/>
                  <a:gd name="T3" fmla="*/ 568 h 848"/>
                  <a:gd name="T4" fmla="*/ 629 w 1709"/>
                  <a:gd name="T5" fmla="*/ 291 h 848"/>
                  <a:gd name="T6" fmla="*/ 459 w 1709"/>
                  <a:gd name="T7" fmla="*/ 282 h 848"/>
                  <a:gd name="T8" fmla="*/ 92 w 1709"/>
                  <a:gd name="T9" fmla="*/ 475 h 848"/>
                  <a:gd name="T10" fmla="*/ 2 w 1709"/>
                  <a:gd name="T11" fmla="*/ 436 h 848"/>
                  <a:gd name="T12" fmla="*/ 14 w 1709"/>
                  <a:gd name="T13" fmla="*/ 392 h 848"/>
                  <a:gd name="T14" fmla="*/ 200 w 1709"/>
                  <a:gd name="T15" fmla="*/ 149 h 848"/>
                  <a:gd name="T16" fmla="*/ 333 w 1709"/>
                  <a:gd name="T17" fmla="*/ 68 h 848"/>
                  <a:gd name="T18" fmla="*/ 612 w 1709"/>
                  <a:gd name="T19" fmla="*/ 18 h 848"/>
                  <a:gd name="T20" fmla="*/ 965 w 1709"/>
                  <a:gd name="T21" fmla="*/ 39 h 848"/>
                  <a:gd name="T22" fmla="*/ 1151 w 1709"/>
                  <a:gd name="T23" fmla="*/ 78 h 848"/>
                  <a:gd name="T24" fmla="*/ 1237 w 1709"/>
                  <a:gd name="T25" fmla="*/ 70 h 848"/>
                  <a:gd name="T26" fmla="*/ 1290 w 1709"/>
                  <a:gd name="T27" fmla="*/ 48 h 848"/>
                  <a:gd name="T28" fmla="*/ 1365 w 1709"/>
                  <a:gd name="T29" fmla="*/ 72 h 848"/>
                  <a:gd name="T30" fmla="*/ 1576 w 1709"/>
                  <a:gd name="T31" fmla="*/ 407 h 848"/>
                  <a:gd name="T32" fmla="*/ 1690 w 1709"/>
                  <a:gd name="T33" fmla="*/ 588 h 848"/>
                  <a:gd name="T34" fmla="*/ 1681 w 1709"/>
                  <a:gd name="T35" fmla="*/ 664 h 848"/>
                  <a:gd name="T36" fmla="*/ 1493 w 1709"/>
                  <a:gd name="T37" fmla="*/ 843 h 848"/>
                  <a:gd name="T38" fmla="*/ 1486 w 1709"/>
                  <a:gd name="T39" fmla="*/ 848 h 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09" h="848">
                    <a:moveTo>
                      <a:pt x="1486" y="848"/>
                    </a:moveTo>
                    <a:cubicBezTo>
                      <a:pt x="1342" y="754"/>
                      <a:pt x="1198" y="661"/>
                      <a:pt x="1055" y="568"/>
                    </a:cubicBezTo>
                    <a:cubicBezTo>
                      <a:pt x="913" y="476"/>
                      <a:pt x="770" y="385"/>
                      <a:pt x="629" y="291"/>
                    </a:cubicBezTo>
                    <a:cubicBezTo>
                      <a:pt x="573" y="253"/>
                      <a:pt x="519" y="249"/>
                      <a:pt x="459" y="282"/>
                    </a:cubicBezTo>
                    <a:cubicBezTo>
                      <a:pt x="338" y="348"/>
                      <a:pt x="214" y="411"/>
                      <a:pt x="92" y="475"/>
                    </a:cubicBezTo>
                    <a:cubicBezTo>
                      <a:pt x="50" y="497"/>
                      <a:pt x="5" y="479"/>
                      <a:pt x="2" y="436"/>
                    </a:cubicBezTo>
                    <a:cubicBezTo>
                      <a:pt x="0" y="422"/>
                      <a:pt x="5" y="404"/>
                      <a:pt x="14" y="392"/>
                    </a:cubicBezTo>
                    <a:cubicBezTo>
                      <a:pt x="75" y="310"/>
                      <a:pt x="137" y="230"/>
                      <a:pt x="200" y="149"/>
                    </a:cubicBezTo>
                    <a:cubicBezTo>
                      <a:pt x="234" y="106"/>
                      <a:pt x="279" y="78"/>
                      <a:pt x="333" y="68"/>
                    </a:cubicBezTo>
                    <a:cubicBezTo>
                      <a:pt x="426" y="50"/>
                      <a:pt x="519" y="32"/>
                      <a:pt x="612" y="18"/>
                    </a:cubicBezTo>
                    <a:cubicBezTo>
                      <a:pt x="731" y="0"/>
                      <a:pt x="848" y="12"/>
                      <a:pt x="965" y="39"/>
                    </a:cubicBezTo>
                    <a:cubicBezTo>
                      <a:pt x="1027" y="53"/>
                      <a:pt x="1089" y="64"/>
                      <a:pt x="1151" y="78"/>
                    </a:cubicBezTo>
                    <a:cubicBezTo>
                      <a:pt x="1180" y="84"/>
                      <a:pt x="1209" y="82"/>
                      <a:pt x="1237" y="70"/>
                    </a:cubicBezTo>
                    <a:cubicBezTo>
                      <a:pt x="1254" y="62"/>
                      <a:pt x="1272" y="55"/>
                      <a:pt x="1290" y="48"/>
                    </a:cubicBezTo>
                    <a:cubicBezTo>
                      <a:pt x="1325" y="35"/>
                      <a:pt x="1345" y="41"/>
                      <a:pt x="1365" y="72"/>
                    </a:cubicBezTo>
                    <a:cubicBezTo>
                      <a:pt x="1435" y="184"/>
                      <a:pt x="1506" y="295"/>
                      <a:pt x="1576" y="407"/>
                    </a:cubicBezTo>
                    <a:cubicBezTo>
                      <a:pt x="1614" y="467"/>
                      <a:pt x="1652" y="527"/>
                      <a:pt x="1690" y="588"/>
                    </a:cubicBezTo>
                    <a:cubicBezTo>
                      <a:pt x="1709" y="618"/>
                      <a:pt x="1707" y="639"/>
                      <a:pt x="1681" y="664"/>
                    </a:cubicBezTo>
                    <a:cubicBezTo>
                      <a:pt x="1619" y="724"/>
                      <a:pt x="1556" y="783"/>
                      <a:pt x="1493" y="843"/>
                    </a:cubicBezTo>
                    <a:cubicBezTo>
                      <a:pt x="1490" y="845"/>
                      <a:pt x="1487" y="847"/>
                      <a:pt x="1486" y="8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20">
                <a:extLst>
                  <a:ext uri="{FF2B5EF4-FFF2-40B4-BE49-F238E27FC236}">
                    <a16:creationId xmlns:a16="http://schemas.microsoft.com/office/drawing/2014/main" id="{7C7C3807-AA2D-4171-9777-58F6B4E146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7" y="428"/>
                <a:ext cx="1409" cy="1710"/>
              </a:xfrm>
              <a:custGeom>
                <a:avLst/>
                <a:gdLst>
                  <a:gd name="T0" fmla="*/ 487 w 750"/>
                  <a:gd name="T1" fmla="*/ 910 h 910"/>
                  <a:gd name="T2" fmla="*/ 418 w 750"/>
                  <a:gd name="T3" fmla="*/ 865 h 910"/>
                  <a:gd name="T4" fmla="*/ 220 w 750"/>
                  <a:gd name="T5" fmla="*/ 551 h 910"/>
                  <a:gd name="T6" fmla="*/ 28 w 750"/>
                  <a:gd name="T7" fmla="*/ 247 h 910"/>
                  <a:gd name="T8" fmla="*/ 53 w 750"/>
                  <a:gd name="T9" fmla="*/ 132 h 910"/>
                  <a:gd name="T10" fmla="*/ 217 w 750"/>
                  <a:gd name="T11" fmla="*/ 28 h 910"/>
                  <a:gd name="T12" fmla="*/ 331 w 750"/>
                  <a:gd name="T13" fmla="*/ 54 h 910"/>
                  <a:gd name="T14" fmla="*/ 719 w 750"/>
                  <a:gd name="T15" fmla="*/ 669 h 910"/>
                  <a:gd name="T16" fmla="*/ 693 w 750"/>
                  <a:gd name="T17" fmla="*/ 788 h 910"/>
                  <a:gd name="T18" fmla="*/ 532 w 750"/>
                  <a:gd name="T19" fmla="*/ 891 h 910"/>
                  <a:gd name="T20" fmla="*/ 487 w 750"/>
                  <a:gd name="T21" fmla="*/ 910 h 9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0" h="910">
                    <a:moveTo>
                      <a:pt x="487" y="910"/>
                    </a:moveTo>
                    <a:cubicBezTo>
                      <a:pt x="455" y="905"/>
                      <a:pt x="434" y="890"/>
                      <a:pt x="418" y="865"/>
                    </a:cubicBezTo>
                    <a:cubicBezTo>
                      <a:pt x="353" y="761"/>
                      <a:pt x="286" y="656"/>
                      <a:pt x="220" y="551"/>
                    </a:cubicBezTo>
                    <a:cubicBezTo>
                      <a:pt x="156" y="450"/>
                      <a:pt x="92" y="349"/>
                      <a:pt x="28" y="247"/>
                    </a:cubicBezTo>
                    <a:cubicBezTo>
                      <a:pt x="0" y="202"/>
                      <a:pt x="9" y="161"/>
                      <a:pt x="53" y="132"/>
                    </a:cubicBezTo>
                    <a:cubicBezTo>
                      <a:pt x="108" y="97"/>
                      <a:pt x="162" y="62"/>
                      <a:pt x="217" y="28"/>
                    </a:cubicBezTo>
                    <a:cubicBezTo>
                      <a:pt x="261" y="0"/>
                      <a:pt x="303" y="9"/>
                      <a:pt x="331" y="54"/>
                    </a:cubicBezTo>
                    <a:cubicBezTo>
                      <a:pt x="461" y="259"/>
                      <a:pt x="590" y="464"/>
                      <a:pt x="719" y="669"/>
                    </a:cubicBezTo>
                    <a:cubicBezTo>
                      <a:pt x="750" y="718"/>
                      <a:pt x="742" y="757"/>
                      <a:pt x="693" y="788"/>
                    </a:cubicBezTo>
                    <a:cubicBezTo>
                      <a:pt x="640" y="823"/>
                      <a:pt x="586" y="857"/>
                      <a:pt x="532" y="891"/>
                    </a:cubicBezTo>
                    <a:cubicBezTo>
                      <a:pt x="518" y="900"/>
                      <a:pt x="502" y="904"/>
                      <a:pt x="487" y="9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21">
                <a:extLst>
                  <a:ext uri="{FF2B5EF4-FFF2-40B4-BE49-F238E27FC236}">
                    <a16:creationId xmlns:a16="http://schemas.microsoft.com/office/drawing/2014/main" id="{877345E6-16E0-47F0-9F69-01887509D5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6" y="477"/>
                <a:ext cx="1387" cy="1721"/>
              </a:xfrm>
              <a:custGeom>
                <a:avLst/>
                <a:gdLst>
                  <a:gd name="T0" fmla="*/ 738 w 738"/>
                  <a:gd name="T1" fmla="*/ 198 h 916"/>
                  <a:gd name="T2" fmla="*/ 722 w 738"/>
                  <a:gd name="T3" fmla="*/ 240 h 916"/>
                  <a:gd name="T4" fmla="*/ 327 w 738"/>
                  <a:gd name="T5" fmla="*/ 865 h 916"/>
                  <a:gd name="T6" fmla="*/ 217 w 738"/>
                  <a:gd name="T7" fmla="*/ 889 h 916"/>
                  <a:gd name="T8" fmla="*/ 61 w 738"/>
                  <a:gd name="T9" fmla="*/ 791 h 916"/>
                  <a:gd name="T10" fmla="*/ 33 w 738"/>
                  <a:gd name="T11" fmla="*/ 669 h 916"/>
                  <a:gd name="T12" fmla="*/ 320 w 738"/>
                  <a:gd name="T13" fmla="*/ 214 h 916"/>
                  <a:gd name="T14" fmla="*/ 418 w 738"/>
                  <a:gd name="T15" fmla="*/ 59 h 916"/>
                  <a:gd name="T16" fmla="*/ 538 w 738"/>
                  <a:gd name="T17" fmla="*/ 31 h 916"/>
                  <a:gd name="T18" fmla="*/ 697 w 738"/>
                  <a:gd name="T19" fmla="*/ 131 h 916"/>
                  <a:gd name="T20" fmla="*/ 738 w 738"/>
                  <a:gd name="T21" fmla="*/ 198 h 9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38" h="916">
                    <a:moveTo>
                      <a:pt x="738" y="198"/>
                    </a:moveTo>
                    <a:cubicBezTo>
                      <a:pt x="733" y="212"/>
                      <a:pt x="729" y="228"/>
                      <a:pt x="722" y="240"/>
                    </a:cubicBezTo>
                    <a:cubicBezTo>
                      <a:pt x="591" y="449"/>
                      <a:pt x="459" y="657"/>
                      <a:pt x="327" y="865"/>
                    </a:cubicBezTo>
                    <a:cubicBezTo>
                      <a:pt x="301" y="907"/>
                      <a:pt x="259" y="916"/>
                      <a:pt x="217" y="889"/>
                    </a:cubicBezTo>
                    <a:cubicBezTo>
                      <a:pt x="164" y="857"/>
                      <a:pt x="113" y="824"/>
                      <a:pt x="61" y="791"/>
                    </a:cubicBezTo>
                    <a:cubicBezTo>
                      <a:pt x="9" y="759"/>
                      <a:pt x="0" y="720"/>
                      <a:pt x="33" y="669"/>
                    </a:cubicBezTo>
                    <a:cubicBezTo>
                      <a:pt x="128" y="517"/>
                      <a:pt x="224" y="366"/>
                      <a:pt x="320" y="214"/>
                    </a:cubicBezTo>
                    <a:cubicBezTo>
                      <a:pt x="352" y="162"/>
                      <a:pt x="385" y="110"/>
                      <a:pt x="418" y="59"/>
                    </a:cubicBezTo>
                    <a:cubicBezTo>
                      <a:pt x="449" y="9"/>
                      <a:pt x="488" y="0"/>
                      <a:pt x="538" y="31"/>
                    </a:cubicBezTo>
                    <a:cubicBezTo>
                      <a:pt x="591" y="64"/>
                      <a:pt x="644" y="98"/>
                      <a:pt x="697" y="131"/>
                    </a:cubicBezTo>
                    <a:cubicBezTo>
                      <a:pt x="723" y="148"/>
                      <a:pt x="735" y="169"/>
                      <a:pt x="738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22">
                <a:extLst>
                  <a:ext uri="{FF2B5EF4-FFF2-40B4-BE49-F238E27FC236}">
                    <a16:creationId xmlns:a16="http://schemas.microsoft.com/office/drawing/2014/main" id="{A97D2BEE-231E-455F-BE11-9A2C406F31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7" y="2622"/>
                <a:ext cx="760" cy="955"/>
              </a:xfrm>
              <a:custGeom>
                <a:avLst/>
                <a:gdLst>
                  <a:gd name="T0" fmla="*/ 404 w 404"/>
                  <a:gd name="T1" fmla="*/ 96 h 508"/>
                  <a:gd name="T2" fmla="*/ 377 w 404"/>
                  <a:gd name="T3" fmla="*/ 151 h 508"/>
                  <a:gd name="T4" fmla="*/ 199 w 404"/>
                  <a:gd name="T5" fmla="*/ 411 h 508"/>
                  <a:gd name="T6" fmla="*/ 169 w 404"/>
                  <a:gd name="T7" fmla="*/ 456 h 508"/>
                  <a:gd name="T8" fmla="*/ 48 w 404"/>
                  <a:gd name="T9" fmla="*/ 480 h 508"/>
                  <a:gd name="T10" fmla="*/ 28 w 404"/>
                  <a:gd name="T11" fmla="*/ 360 h 508"/>
                  <a:gd name="T12" fmla="*/ 242 w 404"/>
                  <a:gd name="T13" fmla="*/ 46 h 508"/>
                  <a:gd name="T14" fmla="*/ 341 w 404"/>
                  <a:gd name="T15" fmla="*/ 12 h 508"/>
                  <a:gd name="T16" fmla="*/ 404 w 404"/>
                  <a:gd name="T17" fmla="*/ 96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4" h="508">
                    <a:moveTo>
                      <a:pt x="404" y="96"/>
                    </a:moveTo>
                    <a:cubicBezTo>
                      <a:pt x="395" y="114"/>
                      <a:pt x="389" y="134"/>
                      <a:pt x="377" y="151"/>
                    </a:cubicBezTo>
                    <a:cubicBezTo>
                      <a:pt x="319" y="238"/>
                      <a:pt x="258" y="324"/>
                      <a:pt x="199" y="411"/>
                    </a:cubicBezTo>
                    <a:cubicBezTo>
                      <a:pt x="189" y="426"/>
                      <a:pt x="180" y="442"/>
                      <a:pt x="169" y="456"/>
                    </a:cubicBezTo>
                    <a:cubicBezTo>
                      <a:pt x="140" y="498"/>
                      <a:pt x="89" y="508"/>
                      <a:pt x="48" y="480"/>
                    </a:cubicBezTo>
                    <a:cubicBezTo>
                      <a:pt x="10" y="453"/>
                      <a:pt x="0" y="401"/>
                      <a:pt x="28" y="360"/>
                    </a:cubicBezTo>
                    <a:cubicBezTo>
                      <a:pt x="99" y="255"/>
                      <a:pt x="171" y="151"/>
                      <a:pt x="242" y="46"/>
                    </a:cubicBezTo>
                    <a:cubicBezTo>
                      <a:pt x="266" y="13"/>
                      <a:pt x="304" y="0"/>
                      <a:pt x="341" y="12"/>
                    </a:cubicBezTo>
                    <a:cubicBezTo>
                      <a:pt x="376" y="24"/>
                      <a:pt x="399" y="56"/>
                      <a:pt x="404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3">
                <a:extLst>
                  <a:ext uri="{FF2B5EF4-FFF2-40B4-BE49-F238E27FC236}">
                    <a16:creationId xmlns:a16="http://schemas.microsoft.com/office/drawing/2014/main" id="{88179EFF-27D5-4EFA-8066-9E2FBBF3B9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2" y="2957"/>
                <a:ext cx="654" cy="802"/>
              </a:xfrm>
              <a:custGeom>
                <a:avLst/>
                <a:gdLst>
                  <a:gd name="T0" fmla="*/ 0 w 348"/>
                  <a:gd name="T1" fmla="*/ 333 h 427"/>
                  <a:gd name="T2" fmla="*/ 17 w 348"/>
                  <a:gd name="T3" fmla="*/ 291 h 427"/>
                  <a:gd name="T4" fmla="*/ 179 w 348"/>
                  <a:gd name="T5" fmla="*/ 54 h 427"/>
                  <a:gd name="T6" fmla="*/ 299 w 348"/>
                  <a:gd name="T7" fmla="*/ 28 h 427"/>
                  <a:gd name="T8" fmla="*/ 319 w 348"/>
                  <a:gd name="T9" fmla="*/ 150 h 427"/>
                  <a:gd name="T10" fmla="*/ 207 w 348"/>
                  <a:gd name="T11" fmla="*/ 311 h 427"/>
                  <a:gd name="T12" fmla="*/ 158 w 348"/>
                  <a:gd name="T13" fmla="*/ 384 h 427"/>
                  <a:gd name="T14" fmla="*/ 61 w 348"/>
                  <a:gd name="T15" fmla="*/ 415 h 427"/>
                  <a:gd name="T16" fmla="*/ 0 w 348"/>
                  <a:gd name="T17" fmla="*/ 333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8" h="427">
                    <a:moveTo>
                      <a:pt x="0" y="333"/>
                    </a:moveTo>
                    <a:cubicBezTo>
                      <a:pt x="6" y="319"/>
                      <a:pt x="9" y="304"/>
                      <a:pt x="17" y="291"/>
                    </a:cubicBezTo>
                    <a:cubicBezTo>
                      <a:pt x="71" y="212"/>
                      <a:pt x="125" y="133"/>
                      <a:pt x="179" y="54"/>
                    </a:cubicBezTo>
                    <a:cubicBezTo>
                      <a:pt x="209" y="10"/>
                      <a:pt x="258" y="0"/>
                      <a:pt x="299" y="28"/>
                    </a:cubicBezTo>
                    <a:cubicBezTo>
                      <a:pt x="339" y="55"/>
                      <a:pt x="348" y="107"/>
                      <a:pt x="319" y="150"/>
                    </a:cubicBezTo>
                    <a:cubicBezTo>
                      <a:pt x="283" y="204"/>
                      <a:pt x="245" y="257"/>
                      <a:pt x="207" y="311"/>
                    </a:cubicBezTo>
                    <a:cubicBezTo>
                      <a:pt x="191" y="335"/>
                      <a:pt x="176" y="360"/>
                      <a:pt x="158" y="384"/>
                    </a:cubicBezTo>
                    <a:cubicBezTo>
                      <a:pt x="134" y="416"/>
                      <a:pt x="97" y="427"/>
                      <a:pt x="61" y="415"/>
                    </a:cubicBezTo>
                    <a:cubicBezTo>
                      <a:pt x="27" y="403"/>
                      <a:pt x="4" y="371"/>
                      <a:pt x="0" y="3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24">
                <a:extLst>
                  <a:ext uri="{FF2B5EF4-FFF2-40B4-BE49-F238E27FC236}">
                    <a16:creationId xmlns:a16="http://schemas.microsoft.com/office/drawing/2014/main" id="{83DDF741-C70C-4B64-ABC7-59E919D48B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7" y="2609"/>
                <a:ext cx="536" cy="628"/>
              </a:xfrm>
              <a:custGeom>
                <a:avLst/>
                <a:gdLst>
                  <a:gd name="T0" fmla="*/ 0 w 285"/>
                  <a:gd name="T1" fmla="*/ 239 h 334"/>
                  <a:gd name="T2" fmla="*/ 20 w 285"/>
                  <a:gd name="T3" fmla="*/ 192 h 334"/>
                  <a:gd name="T4" fmla="*/ 121 w 285"/>
                  <a:gd name="T5" fmla="*/ 48 h 334"/>
                  <a:gd name="T6" fmla="*/ 239 w 285"/>
                  <a:gd name="T7" fmla="*/ 27 h 334"/>
                  <a:gd name="T8" fmla="*/ 257 w 285"/>
                  <a:gd name="T9" fmla="*/ 145 h 334"/>
                  <a:gd name="T10" fmla="*/ 157 w 285"/>
                  <a:gd name="T11" fmla="*/ 292 h 334"/>
                  <a:gd name="T12" fmla="*/ 63 w 285"/>
                  <a:gd name="T13" fmla="*/ 322 h 334"/>
                  <a:gd name="T14" fmla="*/ 0 w 285"/>
                  <a:gd name="T15" fmla="*/ 239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5" h="334">
                    <a:moveTo>
                      <a:pt x="0" y="239"/>
                    </a:moveTo>
                    <a:cubicBezTo>
                      <a:pt x="7" y="223"/>
                      <a:pt x="11" y="206"/>
                      <a:pt x="20" y="192"/>
                    </a:cubicBezTo>
                    <a:cubicBezTo>
                      <a:pt x="53" y="143"/>
                      <a:pt x="87" y="95"/>
                      <a:pt x="121" y="48"/>
                    </a:cubicBezTo>
                    <a:cubicBezTo>
                      <a:pt x="149" y="8"/>
                      <a:pt x="200" y="0"/>
                      <a:pt x="239" y="27"/>
                    </a:cubicBezTo>
                    <a:cubicBezTo>
                      <a:pt x="278" y="53"/>
                      <a:pt x="285" y="104"/>
                      <a:pt x="257" y="145"/>
                    </a:cubicBezTo>
                    <a:cubicBezTo>
                      <a:pt x="224" y="194"/>
                      <a:pt x="191" y="243"/>
                      <a:pt x="157" y="292"/>
                    </a:cubicBezTo>
                    <a:cubicBezTo>
                      <a:pt x="135" y="323"/>
                      <a:pt x="98" y="334"/>
                      <a:pt x="63" y="322"/>
                    </a:cubicBezTo>
                    <a:cubicBezTo>
                      <a:pt x="28" y="310"/>
                      <a:pt x="4" y="277"/>
                      <a:pt x="0" y="2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25">
                <a:extLst>
                  <a:ext uri="{FF2B5EF4-FFF2-40B4-BE49-F238E27FC236}">
                    <a16:creationId xmlns:a16="http://schemas.microsoft.com/office/drawing/2014/main" id="{060355A8-A2FB-4027-B3C2-05D61822BD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4" y="3385"/>
                <a:ext cx="435" cy="498"/>
              </a:xfrm>
              <a:custGeom>
                <a:avLst/>
                <a:gdLst>
                  <a:gd name="T0" fmla="*/ 231 w 231"/>
                  <a:gd name="T1" fmla="*/ 75 h 265"/>
                  <a:gd name="T2" fmla="*/ 219 w 231"/>
                  <a:gd name="T3" fmla="*/ 110 h 265"/>
                  <a:gd name="T4" fmla="*/ 134 w 231"/>
                  <a:gd name="T5" fmla="*/ 232 h 265"/>
                  <a:gd name="T6" fmla="*/ 48 w 231"/>
                  <a:gd name="T7" fmla="*/ 249 h 265"/>
                  <a:gd name="T8" fmla="*/ 16 w 231"/>
                  <a:gd name="T9" fmla="*/ 172 h 265"/>
                  <a:gd name="T10" fmla="*/ 120 w 231"/>
                  <a:gd name="T11" fmla="*/ 20 h 265"/>
                  <a:gd name="T12" fmla="*/ 191 w 231"/>
                  <a:gd name="T13" fmla="*/ 13 h 265"/>
                  <a:gd name="T14" fmla="*/ 231 w 231"/>
                  <a:gd name="T15" fmla="*/ 75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1" h="265">
                    <a:moveTo>
                      <a:pt x="231" y="75"/>
                    </a:moveTo>
                    <a:cubicBezTo>
                      <a:pt x="228" y="86"/>
                      <a:pt x="226" y="100"/>
                      <a:pt x="219" y="110"/>
                    </a:cubicBezTo>
                    <a:cubicBezTo>
                      <a:pt x="192" y="151"/>
                      <a:pt x="164" y="193"/>
                      <a:pt x="134" y="232"/>
                    </a:cubicBezTo>
                    <a:cubicBezTo>
                      <a:pt x="114" y="260"/>
                      <a:pt x="77" y="265"/>
                      <a:pt x="48" y="249"/>
                    </a:cubicBezTo>
                    <a:cubicBezTo>
                      <a:pt x="20" y="234"/>
                      <a:pt x="0" y="199"/>
                      <a:pt x="16" y="172"/>
                    </a:cubicBezTo>
                    <a:cubicBezTo>
                      <a:pt x="46" y="119"/>
                      <a:pt x="82" y="68"/>
                      <a:pt x="120" y="20"/>
                    </a:cubicBezTo>
                    <a:cubicBezTo>
                      <a:pt x="137" y="0"/>
                      <a:pt x="166" y="1"/>
                      <a:pt x="191" y="13"/>
                    </a:cubicBezTo>
                    <a:cubicBezTo>
                      <a:pt x="215" y="25"/>
                      <a:pt x="228" y="46"/>
                      <a:pt x="231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0B4C5E7E-84BA-48D2-BBC1-CB8DCAACDC3C}"/>
              </a:ext>
            </a:extLst>
          </p:cNvPr>
          <p:cNvGrpSpPr/>
          <p:nvPr/>
        </p:nvGrpSpPr>
        <p:grpSpPr>
          <a:xfrm>
            <a:off x="8361126" y="1755265"/>
            <a:ext cx="775855" cy="775855"/>
            <a:chOff x="11482157" y="2806212"/>
            <a:chExt cx="775855" cy="775855"/>
          </a:xfrm>
        </p:grpSpPr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ED023D0E-A332-4C3B-A2EE-A54C8EC5E413}"/>
                </a:ext>
              </a:extLst>
            </p:cNvPr>
            <p:cNvSpPr/>
            <p:nvPr/>
          </p:nvSpPr>
          <p:spPr>
            <a:xfrm>
              <a:off x="11482157" y="2806212"/>
              <a:ext cx="775855" cy="775855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6">
              <a:extLst>
                <a:ext uri="{FF2B5EF4-FFF2-40B4-BE49-F238E27FC236}">
                  <a16:creationId xmlns:a16="http://schemas.microsoft.com/office/drawing/2014/main" id="{487E83C0-6F5E-457D-BB74-0A7D70A473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11957" y="3021491"/>
              <a:ext cx="516254" cy="345296"/>
            </a:xfrm>
            <a:custGeom>
              <a:avLst/>
              <a:gdLst>
                <a:gd name="T0" fmla="*/ 558 w 1543"/>
                <a:gd name="T1" fmla="*/ 929 h 1104"/>
                <a:gd name="T2" fmla="*/ 540 w 1543"/>
                <a:gd name="T3" fmla="*/ 946 h 1104"/>
                <a:gd name="T4" fmla="*/ 470 w 1543"/>
                <a:gd name="T5" fmla="*/ 1033 h 1104"/>
                <a:gd name="T6" fmla="*/ 180 w 1543"/>
                <a:gd name="T7" fmla="*/ 944 h 1104"/>
                <a:gd name="T8" fmla="*/ 157 w 1543"/>
                <a:gd name="T9" fmla="*/ 929 h 1104"/>
                <a:gd name="T10" fmla="*/ 79 w 1543"/>
                <a:gd name="T11" fmla="*/ 929 h 1104"/>
                <a:gd name="T12" fmla="*/ 0 w 1543"/>
                <a:gd name="T13" fmla="*/ 849 h 1104"/>
                <a:gd name="T14" fmla="*/ 0 w 1543"/>
                <a:gd name="T15" fmla="*/ 83 h 1104"/>
                <a:gd name="T16" fmla="*/ 81 w 1543"/>
                <a:gd name="T17" fmla="*/ 0 h 1104"/>
                <a:gd name="T18" fmla="*/ 731 w 1543"/>
                <a:gd name="T19" fmla="*/ 0 h 1104"/>
                <a:gd name="T20" fmla="*/ 812 w 1543"/>
                <a:gd name="T21" fmla="*/ 82 h 1104"/>
                <a:gd name="T22" fmla="*/ 812 w 1543"/>
                <a:gd name="T23" fmla="*/ 614 h 1104"/>
                <a:gd name="T24" fmla="*/ 812 w 1543"/>
                <a:gd name="T25" fmla="*/ 636 h 1104"/>
                <a:gd name="T26" fmla="*/ 844 w 1543"/>
                <a:gd name="T27" fmla="*/ 666 h 1104"/>
                <a:gd name="T28" fmla="*/ 878 w 1543"/>
                <a:gd name="T29" fmla="*/ 636 h 1104"/>
                <a:gd name="T30" fmla="*/ 879 w 1543"/>
                <a:gd name="T31" fmla="*/ 614 h 1104"/>
                <a:gd name="T32" fmla="*/ 879 w 1543"/>
                <a:gd name="T33" fmla="*/ 164 h 1104"/>
                <a:gd name="T34" fmla="*/ 941 w 1543"/>
                <a:gd name="T35" fmla="*/ 102 h 1104"/>
                <a:gd name="T36" fmla="*/ 1235 w 1543"/>
                <a:gd name="T37" fmla="*/ 102 h 1104"/>
                <a:gd name="T38" fmla="*/ 1319 w 1543"/>
                <a:gd name="T39" fmla="*/ 148 h 1104"/>
                <a:gd name="T40" fmla="*/ 1517 w 1543"/>
                <a:gd name="T41" fmla="*/ 460 h 1104"/>
                <a:gd name="T42" fmla="*/ 1543 w 1543"/>
                <a:gd name="T43" fmla="*/ 550 h 1104"/>
                <a:gd name="T44" fmla="*/ 1543 w 1543"/>
                <a:gd name="T45" fmla="*/ 842 h 1104"/>
                <a:gd name="T46" fmla="*/ 1542 w 1543"/>
                <a:gd name="T47" fmla="*/ 866 h 1104"/>
                <a:gd name="T48" fmla="*/ 1480 w 1543"/>
                <a:gd name="T49" fmla="*/ 927 h 1104"/>
                <a:gd name="T50" fmla="*/ 1404 w 1543"/>
                <a:gd name="T51" fmla="*/ 929 h 1104"/>
                <a:gd name="T52" fmla="*/ 1374 w 1543"/>
                <a:gd name="T53" fmla="*/ 949 h 1104"/>
                <a:gd name="T54" fmla="*/ 1096 w 1543"/>
                <a:gd name="T55" fmla="*/ 1040 h 1104"/>
                <a:gd name="T56" fmla="*/ 1010 w 1543"/>
                <a:gd name="T57" fmla="*/ 929 h 1104"/>
                <a:gd name="T58" fmla="*/ 558 w 1543"/>
                <a:gd name="T59" fmla="*/ 929 h 1104"/>
                <a:gd name="T60" fmla="*/ 1359 w 1543"/>
                <a:gd name="T61" fmla="*/ 489 h 1104"/>
                <a:gd name="T62" fmla="*/ 1386 w 1543"/>
                <a:gd name="T63" fmla="*/ 478 h 1104"/>
                <a:gd name="T64" fmla="*/ 1380 w 1543"/>
                <a:gd name="T65" fmla="*/ 452 h 1104"/>
                <a:gd name="T66" fmla="*/ 1245 w 1543"/>
                <a:gd name="T67" fmla="*/ 239 h 1104"/>
                <a:gd name="T68" fmla="*/ 1208 w 1543"/>
                <a:gd name="T69" fmla="*/ 218 h 1104"/>
                <a:gd name="T70" fmla="*/ 1100 w 1543"/>
                <a:gd name="T71" fmla="*/ 219 h 1104"/>
                <a:gd name="T72" fmla="*/ 1071 w 1543"/>
                <a:gd name="T73" fmla="*/ 248 h 1104"/>
                <a:gd name="T74" fmla="*/ 1071 w 1543"/>
                <a:gd name="T75" fmla="*/ 460 h 1104"/>
                <a:gd name="T76" fmla="*/ 1101 w 1543"/>
                <a:gd name="T77" fmla="*/ 489 h 1104"/>
                <a:gd name="T78" fmla="*/ 1231 w 1543"/>
                <a:gd name="T79" fmla="*/ 489 h 1104"/>
                <a:gd name="T80" fmla="*/ 1359 w 1543"/>
                <a:gd name="T81" fmla="*/ 489 h 1104"/>
                <a:gd name="T82" fmla="*/ 456 w 1543"/>
                <a:gd name="T83" fmla="*/ 872 h 1104"/>
                <a:gd name="T84" fmla="*/ 357 w 1543"/>
                <a:gd name="T85" fmla="*/ 778 h 1104"/>
                <a:gd name="T86" fmla="*/ 264 w 1543"/>
                <a:gd name="T87" fmla="*/ 878 h 1104"/>
                <a:gd name="T88" fmla="*/ 362 w 1543"/>
                <a:gd name="T89" fmla="*/ 971 h 1104"/>
                <a:gd name="T90" fmla="*/ 456 w 1543"/>
                <a:gd name="T91" fmla="*/ 872 h 1104"/>
                <a:gd name="T92" fmla="*/ 1100 w 1543"/>
                <a:gd name="T93" fmla="*/ 875 h 1104"/>
                <a:gd name="T94" fmla="*/ 1197 w 1543"/>
                <a:gd name="T95" fmla="*/ 971 h 1104"/>
                <a:gd name="T96" fmla="*/ 1292 w 1543"/>
                <a:gd name="T97" fmla="*/ 873 h 1104"/>
                <a:gd name="T98" fmla="*/ 1197 w 1543"/>
                <a:gd name="T99" fmla="*/ 778 h 1104"/>
                <a:gd name="T100" fmla="*/ 1100 w 1543"/>
                <a:gd name="T101" fmla="*/ 875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43" h="1104">
                  <a:moveTo>
                    <a:pt x="558" y="929"/>
                  </a:moveTo>
                  <a:cubicBezTo>
                    <a:pt x="545" y="929"/>
                    <a:pt x="543" y="937"/>
                    <a:pt x="540" y="946"/>
                  </a:cubicBezTo>
                  <a:cubicBezTo>
                    <a:pt x="526" y="982"/>
                    <a:pt x="503" y="1012"/>
                    <a:pt x="470" y="1033"/>
                  </a:cubicBezTo>
                  <a:cubicBezTo>
                    <a:pt x="363" y="1104"/>
                    <a:pt x="230" y="1063"/>
                    <a:pt x="180" y="944"/>
                  </a:cubicBezTo>
                  <a:cubicBezTo>
                    <a:pt x="175" y="932"/>
                    <a:pt x="169" y="929"/>
                    <a:pt x="157" y="929"/>
                  </a:cubicBezTo>
                  <a:cubicBezTo>
                    <a:pt x="131" y="930"/>
                    <a:pt x="105" y="930"/>
                    <a:pt x="79" y="929"/>
                  </a:cubicBezTo>
                  <a:cubicBezTo>
                    <a:pt x="28" y="928"/>
                    <a:pt x="0" y="899"/>
                    <a:pt x="0" y="849"/>
                  </a:cubicBezTo>
                  <a:cubicBezTo>
                    <a:pt x="0" y="593"/>
                    <a:pt x="0" y="338"/>
                    <a:pt x="0" y="83"/>
                  </a:cubicBezTo>
                  <a:cubicBezTo>
                    <a:pt x="0" y="29"/>
                    <a:pt x="28" y="0"/>
                    <a:pt x="81" y="0"/>
                  </a:cubicBezTo>
                  <a:cubicBezTo>
                    <a:pt x="298" y="0"/>
                    <a:pt x="514" y="0"/>
                    <a:pt x="731" y="0"/>
                  </a:cubicBezTo>
                  <a:cubicBezTo>
                    <a:pt x="785" y="0"/>
                    <a:pt x="812" y="29"/>
                    <a:pt x="812" y="82"/>
                  </a:cubicBezTo>
                  <a:cubicBezTo>
                    <a:pt x="812" y="259"/>
                    <a:pt x="812" y="437"/>
                    <a:pt x="812" y="614"/>
                  </a:cubicBezTo>
                  <a:cubicBezTo>
                    <a:pt x="812" y="621"/>
                    <a:pt x="811" y="629"/>
                    <a:pt x="812" y="636"/>
                  </a:cubicBezTo>
                  <a:cubicBezTo>
                    <a:pt x="815" y="654"/>
                    <a:pt x="828" y="666"/>
                    <a:pt x="844" y="666"/>
                  </a:cubicBezTo>
                  <a:cubicBezTo>
                    <a:pt x="862" y="667"/>
                    <a:pt x="876" y="655"/>
                    <a:pt x="878" y="636"/>
                  </a:cubicBezTo>
                  <a:cubicBezTo>
                    <a:pt x="879" y="629"/>
                    <a:pt x="879" y="621"/>
                    <a:pt x="879" y="614"/>
                  </a:cubicBezTo>
                  <a:cubicBezTo>
                    <a:pt x="879" y="464"/>
                    <a:pt x="879" y="314"/>
                    <a:pt x="879" y="164"/>
                  </a:cubicBezTo>
                  <a:cubicBezTo>
                    <a:pt x="879" y="120"/>
                    <a:pt x="897" y="102"/>
                    <a:pt x="941" y="102"/>
                  </a:cubicBezTo>
                  <a:cubicBezTo>
                    <a:pt x="1039" y="102"/>
                    <a:pt x="1137" y="103"/>
                    <a:pt x="1235" y="102"/>
                  </a:cubicBezTo>
                  <a:cubicBezTo>
                    <a:pt x="1272" y="101"/>
                    <a:pt x="1299" y="116"/>
                    <a:pt x="1319" y="148"/>
                  </a:cubicBezTo>
                  <a:cubicBezTo>
                    <a:pt x="1384" y="252"/>
                    <a:pt x="1451" y="356"/>
                    <a:pt x="1517" y="460"/>
                  </a:cubicBezTo>
                  <a:cubicBezTo>
                    <a:pt x="1535" y="488"/>
                    <a:pt x="1543" y="517"/>
                    <a:pt x="1543" y="550"/>
                  </a:cubicBezTo>
                  <a:cubicBezTo>
                    <a:pt x="1543" y="648"/>
                    <a:pt x="1543" y="745"/>
                    <a:pt x="1543" y="842"/>
                  </a:cubicBezTo>
                  <a:cubicBezTo>
                    <a:pt x="1543" y="850"/>
                    <a:pt x="1543" y="858"/>
                    <a:pt x="1542" y="866"/>
                  </a:cubicBezTo>
                  <a:cubicBezTo>
                    <a:pt x="1537" y="900"/>
                    <a:pt x="1514" y="924"/>
                    <a:pt x="1480" y="927"/>
                  </a:cubicBezTo>
                  <a:cubicBezTo>
                    <a:pt x="1455" y="930"/>
                    <a:pt x="1429" y="930"/>
                    <a:pt x="1404" y="929"/>
                  </a:cubicBezTo>
                  <a:cubicBezTo>
                    <a:pt x="1388" y="928"/>
                    <a:pt x="1380" y="933"/>
                    <a:pt x="1374" y="949"/>
                  </a:cubicBezTo>
                  <a:cubicBezTo>
                    <a:pt x="1330" y="1057"/>
                    <a:pt x="1196" y="1101"/>
                    <a:pt x="1096" y="1040"/>
                  </a:cubicBezTo>
                  <a:cubicBezTo>
                    <a:pt x="1054" y="1014"/>
                    <a:pt x="1027" y="977"/>
                    <a:pt x="1010" y="929"/>
                  </a:cubicBezTo>
                  <a:cubicBezTo>
                    <a:pt x="858" y="929"/>
                    <a:pt x="708" y="930"/>
                    <a:pt x="558" y="929"/>
                  </a:cubicBezTo>
                  <a:close/>
                  <a:moveTo>
                    <a:pt x="1359" y="489"/>
                  </a:moveTo>
                  <a:cubicBezTo>
                    <a:pt x="1368" y="489"/>
                    <a:pt x="1381" y="485"/>
                    <a:pt x="1386" y="478"/>
                  </a:cubicBezTo>
                  <a:cubicBezTo>
                    <a:pt x="1390" y="473"/>
                    <a:pt x="1385" y="460"/>
                    <a:pt x="1380" y="452"/>
                  </a:cubicBezTo>
                  <a:cubicBezTo>
                    <a:pt x="1335" y="381"/>
                    <a:pt x="1290" y="310"/>
                    <a:pt x="1245" y="239"/>
                  </a:cubicBezTo>
                  <a:cubicBezTo>
                    <a:pt x="1236" y="224"/>
                    <a:pt x="1225" y="218"/>
                    <a:pt x="1208" y="218"/>
                  </a:cubicBezTo>
                  <a:cubicBezTo>
                    <a:pt x="1172" y="219"/>
                    <a:pt x="1136" y="219"/>
                    <a:pt x="1100" y="219"/>
                  </a:cubicBezTo>
                  <a:cubicBezTo>
                    <a:pt x="1076" y="219"/>
                    <a:pt x="1071" y="224"/>
                    <a:pt x="1071" y="248"/>
                  </a:cubicBezTo>
                  <a:cubicBezTo>
                    <a:pt x="1071" y="319"/>
                    <a:pt x="1071" y="390"/>
                    <a:pt x="1071" y="460"/>
                  </a:cubicBezTo>
                  <a:cubicBezTo>
                    <a:pt x="1071" y="484"/>
                    <a:pt x="1076" y="489"/>
                    <a:pt x="1101" y="489"/>
                  </a:cubicBezTo>
                  <a:cubicBezTo>
                    <a:pt x="1144" y="490"/>
                    <a:pt x="1187" y="489"/>
                    <a:pt x="1231" y="489"/>
                  </a:cubicBezTo>
                  <a:cubicBezTo>
                    <a:pt x="1273" y="489"/>
                    <a:pt x="1316" y="490"/>
                    <a:pt x="1359" y="489"/>
                  </a:cubicBezTo>
                  <a:close/>
                  <a:moveTo>
                    <a:pt x="456" y="872"/>
                  </a:moveTo>
                  <a:cubicBezTo>
                    <a:pt x="455" y="819"/>
                    <a:pt x="411" y="777"/>
                    <a:pt x="357" y="778"/>
                  </a:cubicBezTo>
                  <a:cubicBezTo>
                    <a:pt x="305" y="780"/>
                    <a:pt x="262" y="825"/>
                    <a:pt x="264" y="878"/>
                  </a:cubicBezTo>
                  <a:cubicBezTo>
                    <a:pt x="265" y="930"/>
                    <a:pt x="309" y="972"/>
                    <a:pt x="362" y="971"/>
                  </a:cubicBezTo>
                  <a:cubicBezTo>
                    <a:pt x="415" y="970"/>
                    <a:pt x="457" y="926"/>
                    <a:pt x="456" y="872"/>
                  </a:cubicBezTo>
                  <a:close/>
                  <a:moveTo>
                    <a:pt x="1100" y="875"/>
                  </a:moveTo>
                  <a:cubicBezTo>
                    <a:pt x="1100" y="927"/>
                    <a:pt x="1145" y="971"/>
                    <a:pt x="1197" y="971"/>
                  </a:cubicBezTo>
                  <a:cubicBezTo>
                    <a:pt x="1250" y="970"/>
                    <a:pt x="1293" y="926"/>
                    <a:pt x="1292" y="873"/>
                  </a:cubicBezTo>
                  <a:cubicBezTo>
                    <a:pt x="1292" y="821"/>
                    <a:pt x="1249" y="778"/>
                    <a:pt x="1197" y="778"/>
                  </a:cubicBezTo>
                  <a:cubicBezTo>
                    <a:pt x="1144" y="778"/>
                    <a:pt x="1100" y="823"/>
                    <a:pt x="1100" y="8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B00EE94D-B7A1-49D4-AFD8-3BD3EBAC316F}"/>
              </a:ext>
            </a:extLst>
          </p:cNvPr>
          <p:cNvGrpSpPr/>
          <p:nvPr/>
        </p:nvGrpSpPr>
        <p:grpSpPr>
          <a:xfrm>
            <a:off x="8396280" y="5063897"/>
            <a:ext cx="705553" cy="705553"/>
            <a:chOff x="1440836" y="2687946"/>
            <a:chExt cx="705553" cy="705553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8881D7C0-AB37-4B3C-90A8-4D634AF019A1}"/>
                </a:ext>
              </a:extLst>
            </p:cNvPr>
            <p:cNvSpPr/>
            <p:nvPr/>
          </p:nvSpPr>
          <p:spPr>
            <a:xfrm>
              <a:off x="1440836" y="2687946"/>
              <a:ext cx="705553" cy="705553"/>
            </a:xfrm>
            <a:prstGeom prst="ellipse">
              <a:avLst/>
            </a:prstGeom>
            <a:solidFill>
              <a:srgbClr val="5B9BD5"/>
            </a:solidFill>
            <a:ln cmpd="sng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Isosceles Triangle 96">
              <a:extLst>
                <a:ext uri="{FF2B5EF4-FFF2-40B4-BE49-F238E27FC236}">
                  <a16:creationId xmlns:a16="http://schemas.microsoft.com/office/drawing/2014/main" id="{72588149-034B-4EDC-8C07-56D4DDAF5AAD}"/>
                </a:ext>
              </a:extLst>
            </p:cNvPr>
            <p:cNvSpPr/>
            <p:nvPr/>
          </p:nvSpPr>
          <p:spPr>
            <a:xfrm>
              <a:off x="1541612" y="2783667"/>
              <a:ext cx="504000" cy="396000"/>
            </a:xfrm>
            <a:prstGeom prst="triangle">
              <a:avLst/>
            </a:prstGeom>
            <a:noFill/>
            <a:ln w="444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FD00012F-2C3F-4121-8EAC-F9BDFAFD03A8}"/>
                </a:ext>
              </a:extLst>
            </p:cNvPr>
            <p:cNvSpPr txBox="1"/>
            <p:nvPr/>
          </p:nvSpPr>
          <p:spPr>
            <a:xfrm>
              <a:off x="1615912" y="2793191"/>
              <a:ext cx="35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Bookman Old Style" panose="02050604050505020204" pitchFamily="18" charset="0"/>
                  <a:ea typeface="Tahoma" panose="020B060403050404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81553ABB-ED93-4FDC-8821-CD3BBB1763AE}"/>
              </a:ext>
            </a:extLst>
          </p:cNvPr>
          <p:cNvGrpSpPr/>
          <p:nvPr/>
        </p:nvGrpSpPr>
        <p:grpSpPr>
          <a:xfrm>
            <a:off x="5847882" y="1755265"/>
            <a:ext cx="775855" cy="775855"/>
            <a:chOff x="9979080" y="1585449"/>
            <a:chExt cx="775855" cy="775855"/>
          </a:xfrm>
        </p:grpSpPr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00856215-FE05-4D13-AB03-22671984F93D}"/>
                </a:ext>
              </a:extLst>
            </p:cNvPr>
            <p:cNvSpPr/>
            <p:nvPr/>
          </p:nvSpPr>
          <p:spPr>
            <a:xfrm>
              <a:off x="9979080" y="1585449"/>
              <a:ext cx="775855" cy="775855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13">
              <a:extLst>
                <a:ext uri="{FF2B5EF4-FFF2-40B4-BE49-F238E27FC236}">
                  <a16:creationId xmlns:a16="http://schemas.microsoft.com/office/drawing/2014/main" id="{578E8BC7-1992-4870-B7C3-ACB60DDACB4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0160419" y="1687042"/>
              <a:ext cx="413177" cy="572669"/>
            </a:xfrm>
            <a:custGeom>
              <a:avLst/>
              <a:gdLst>
                <a:gd name="T0" fmla="*/ 381 w 812"/>
                <a:gd name="T1" fmla="*/ 68 h 1126"/>
                <a:gd name="T2" fmla="*/ 404 w 812"/>
                <a:gd name="T3" fmla="*/ 0 h 1126"/>
                <a:gd name="T4" fmla="*/ 427 w 812"/>
                <a:gd name="T5" fmla="*/ 68 h 1126"/>
                <a:gd name="T6" fmla="*/ 174 w 812"/>
                <a:gd name="T7" fmla="*/ 230 h 1126"/>
                <a:gd name="T8" fmla="*/ 241 w 812"/>
                <a:gd name="T9" fmla="*/ 253 h 1126"/>
                <a:gd name="T10" fmla="*/ 241 w 812"/>
                <a:gd name="T11" fmla="*/ 207 h 1126"/>
                <a:gd name="T12" fmla="*/ 174 w 812"/>
                <a:gd name="T13" fmla="*/ 230 h 1126"/>
                <a:gd name="T14" fmla="*/ 566 w 812"/>
                <a:gd name="T15" fmla="*/ 207 h 1126"/>
                <a:gd name="T16" fmla="*/ 566 w 812"/>
                <a:gd name="T17" fmla="*/ 253 h 1126"/>
                <a:gd name="T18" fmla="*/ 628 w 812"/>
                <a:gd name="T19" fmla="*/ 247 h 1126"/>
                <a:gd name="T20" fmla="*/ 629 w 812"/>
                <a:gd name="T21" fmla="*/ 215 h 1126"/>
                <a:gd name="T22" fmla="*/ 551 w 812"/>
                <a:gd name="T23" fmla="*/ 60 h 1126"/>
                <a:gd name="T24" fmla="*/ 502 w 812"/>
                <a:gd name="T25" fmla="*/ 99 h 1126"/>
                <a:gd name="T26" fmla="*/ 502 w 812"/>
                <a:gd name="T27" fmla="*/ 132 h 1126"/>
                <a:gd name="T28" fmla="*/ 535 w 812"/>
                <a:gd name="T29" fmla="*/ 132 h 1126"/>
                <a:gd name="T30" fmla="*/ 568 w 812"/>
                <a:gd name="T31" fmla="*/ 68 h 1126"/>
                <a:gd name="T32" fmla="*/ 551 w 812"/>
                <a:gd name="T33" fmla="*/ 60 h 1126"/>
                <a:gd name="T34" fmla="*/ 241 w 812"/>
                <a:gd name="T35" fmla="*/ 67 h 1126"/>
                <a:gd name="T36" fmla="*/ 240 w 812"/>
                <a:gd name="T37" fmla="*/ 100 h 1126"/>
                <a:gd name="T38" fmla="*/ 305 w 812"/>
                <a:gd name="T39" fmla="*/ 132 h 1126"/>
                <a:gd name="T40" fmla="*/ 273 w 812"/>
                <a:gd name="T41" fmla="*/ 68 h 1126"/>
                <a:gd name="T42" fmla="*/ 404 w 812"/>
                <a:gd name="T43" fmla="*/ 332 h 1126"/>
                <a:gd name="T44" fmla="*/ 404 w 812"/>
                <a:gd name="T45" fmla="*/ 135 h 1126"/>
                <a:gd name="T46" fmla="*/ 305 w 812"/>
                <a:gd name="T47" fmla="*/ 234 h 1126"/>
                <a:gd name="T48" fmla="*/ 21 w 812"/>
                <a:gd name="T49" fmla="*/ 739 h 1126"/>
                <a:gd name="T50" fmla="*/ 94 w 812"/>
                <a:gd name="T51" fmla="*/ 1102 h 1126"/>
                <a:gd name="T52" fmla="*/ 175 w 812"/>
                <a:gd name="T53" fmla="*/ 1126 h 1126"/>
                <a:gd name="T54" fmla="*/ 237 w 812"/>
                <a:gd name="T55" fmla="*/ 788 h 1126"/>
                <a:gd name="T56" fmla="*/ 256 w 812"/>
                <a:gd name="T57" fmla="*/ 752 h 1126"/>
                <a:gd name="T58" fmla="*/ 188 w 812"/>
                <a:gd name="T59" fmla="*/ 497 h 1126"/>
                <a:gd name="T60" fmla="*/ 144 w 812"/>
                <a:gd name="T61" fmla="*/ 539 h 1126"/>
                <a:gd name="T62" fmla="*/ 100 w 812"/>
                <a:gd name="T63" fmla="*/ 484 h 1126"/>
                <a:gd name="T64" fmla="*/ 70 w 812"/>
                <a:gd name="T65" fmla="*/ 483 h 1126"/>
                <a:gd name="T66" fmla="*/ 1 w 812"/>
                <a:gd name="T67" fmla="*/ 560 h 1126"/>
                <a:gd name="T68" fmla="*/ 149 w 812"/>
                <a:gd name="T69" fmla="*/ 453 h 1126"/>
                <a:gd name="T70" fmla="*/ 226 w 812"/>
                <a:gd name="T71" fmla="*/ 343 h 1126"/>
                <a:gd name="T72" fmla="*/ 66 w 812"/>
                <a:gd name="T73" fmla="*/ 371 h 1126"/>
                <a:gd name="T74" fmla="*/ 711 w 812"/>
                <a:gd name="T75" fmla="*/ 482 h 1126"/>
                <a:gd name="T76" fmla="*/ 666 w 812"/>
                <a:gd name="T77" fmla="*/ 537 h 1126"/>
                <a:gd name="T78" fmla="*/ 653 w 812"/>
                <a:gd name="T79" fmla="*/ 537 h 1126"/>
                <a:gd name="T80" fmla="*/ 602 w 812"/>
                <a:gd name="T81" fmla="*/ 670 h 1126"/>
                <a:gd name="T82" fmla="*/ 549 w 812"/>
                <a:gd name="T83" fmla="*/ 774 h 1126"/>
                <a:gd name="T84" fmla="*/ 605 w 812"/>
                <a:gd name="T85" fmla="*/ 1102 h 1126"/>
                <a:gd name="T86" fmla="*/ 686 w 812"/>
                <a:gd name="T87" fmla="*/ 1126 h 1126"/>
                <a:gd name="T88" fmla="*/ 748 w 812"/>
                <a:gd name="T89" fmla="*/ 789 h 1126"/>
                <a:gd name="T90" fmla="*/ 807 w 812"/>
                <a:gd name="T91" fmla="*/ 560 h 1126"/>
                <a:gd name="T92" fmla="*/ 738 w 812"/>
                <a:gd name="T93" fmla="*/ 482 h 1126"/>
                <a:gd name="T94" fmla="*/ 582 w 812"/>
                <a:gd name="T95" fmla="*/ 344 h 1126"/>
                <a:gd name="T96" fmla="*/ 660 w 812"/>
                <a:gd name="T97" fmla="*/ 453 h 1126"/>
                <a:gd name="T98" fmla="*/ 660 w 812"/>
                <a:gd name="T99" fmla="*/ 288 h 1126"/>
                <a:gd name="T100" fmla="*/ 556 w 812"/>
                <a:gd name="T101" fmla="*/ 664 h 1126"/>
                <a:gd name="T102" fmla="*/ 506 w 812"/>
                <a:gd name="T103" fmla="*/ 359 h 1126"/>
                <a:gd name="T104" fmla="*/ 465 w 812"/>
                <a:gd name="T105" fmla="*/ 359 h 1126"/>
                <a:gd name="T106" fmla="*/ 411 w 812"/>
                <a:gd name="T107" fmla="*/ 424 h 1126"/>
                <a:gd name="T108" fmla="*/ 395 w 812"/>
                <a:gd name="T109" fmla="*/ 424 h 1126"/>
                <a:gd name="T110" fmla="*/ 341 w 812"/>
                <a:gd name="T111" fmla="*/ 359 h 1126"/>
                <a:gd name="T112" fmla="*/ 227 w 812"/>
                <a:gd name="T113" fmla="*/ 442 h 1126"/>
                <a:gd name="T114" fmla="*/ 252 w 812"/>
                <a:gd name="T115" fmla="*/ 664 h 1126"/>
                <a:gd name="T116" fmla="*/ 339 w 812"/>
                <a:gd name="T117" fmla="*/ 1097 h 1126"/>
                <a:gd name="T118" fmla="*/ 436 w 812"/>
                <a:gd name="T119" fmla="*/ 1126 h 1126"/>
                <a:gd name="T120" fmla="*/ 509 w 812"/>
                <a:gd name="T121" fmla="*/ 723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12" h="1126">
                  <a:moveTo>
                    <a:pt x="404" y="91"/>
                  </a:moveTo>
                  <a:cubicBezTo>
                    <a:pt x="391" y="91"/>
                    <a:pt x="381" y="80"/>
                    <a:pt x="381" y="68"/>
                  </a:cubicBezTo>
                  <a:cubicBezTo>
                    <a:pt x="381" y="23"/>
                    <a:pt x="381" y="23"/>
                    <a:pt x="381" y="23"/>
                  </a:cubicBezTo>
                  <a:cubicBezTo>
                    <a:pt x="381" y="11"/>
                    <a:pt x="391" y="0"/>
                    <a:pt x="404" y="0"/>
                  </a:cubicBezTo>
                  <a:cubicBezTo>
                    <a:pt x="417" y="0"/>
                    <a:pt x="427" y="11"/>
                    <a:pt x="427" y="23"/>
                  </a:cubicBezTo>
                  <a:cubicBezTo>
                    <a:pt x="427" y="68"/>
                    <a:pt x="427" y="68"/>
                    <a:pt x="427" y="68"/>
                  </a:cubicBezTo>
                  <a:cubicBezTo>
                    <a:pt x="427" y="80"/>
                    <a:pt x="417" y="91"/>
                    <a:pt x="404" y="91"/>
                  </a:cubicBezTo>
                  <a:close/>
                  <a:moveTo>
                    <a:pt x="174" y="230"/>
                  </a:moveTo>
                  <a:cubicBezTo>
                    <a:pt x="174" y="243"/>
                    <a:pt x="184" y="253"/>
                    <a:pt x="197" y="253"/>
                  </a:cubicBezTo>
                  <a:cubicBezTo>
                    <a:pt x="241" y="253"/>
                    <a:pt x="241" y="253"/>
                    <a:pt x="241" y="253"/>
                  </a:cubicBezTo>
                  <a:cubicBezTo>
                    <a:pt x="254" y="253"/>
                    <a:pt x="264" y="243"/>
                    <a:pt x="264" y="230"/>
                  </a:cubicBezTo>
                  <a:cubicBezTo>
                    <a:pt x="264" y="218"/>
                    <a:pt x="254" y="207"/>
                    <a:pt x="241" y="207"/>
                  </a:cubicBezTo>
                  <a:cubicBezTo>
                    <a:pt x="197" y="207"/>
                    <a:pt x="197" y="207"/>
                    <a:pt x="197" y="207"/>
                  </a:cubicBezTo>
                  <a:cubicBezTo>
                    <a:pt x="184" y="207"/>
                    <a:pt x="174" y="218"/>
                    <a:pt x="174" y="230"/>
                  </a:cubicBezTo>
                  <a:close/>
                  <a:moveTo>
                    <a:pt x="611" y="207"/>
                  </a:moveTo>
                  <a:cubicBezTo>
                    <a:pt x="566" y="207"/>
                    <a:pt x="566" y="207"/>
                    <a:pt x="566" y="207"/>
                  </a:cubicBezTo>
                  <a:cubicBezTo>
                    <a:pt x="553" y="207"/>
                    <a:pt x="543" y="218"/>
                    <a:pt x="543" y="230"/>
                  </a:cubicBezTo>
                  <a:cubicBezTo>
                    <a:pt x="543" y="243"/>
                    <a:pt x="553" y="253"/>
                    <a:pt x="566" y="253"/>
                  </a:cubicBezTo>
                  <a:cubicBezTo>
                    <a:pt x="611" y="253"/>
                    <a:pt x="611" y="253"/>
                    <a:pt x="611" y="253"/>
                  </a:cubicBezTo>
                  <a:cubicBezTo>
                    <a:pt x="618" y="253"/>
                    <a:pt x="623" y="251"/>
                    <a:pt x="628" y="247"/>
                  </a:cubicBezTo>
                  <a:cubicBezTo>
                    <a:pt x="632" y="242"/>
                    <a:pt x="634" y="237"/>
                    <a:pt x="634" y="231"/>
                  </a:cubicBezTo>
                  <a:cubicBezTo>
                    <a:pt x="635" y="225"/>
                    <a:pt x="633" y="219"/>
                    <a:pt x="629" y="215"/>
                  </a:cubicBezTo>
                  <a:cubicBezTo>
                    <a:pt x="624" y="210"/>
                    <a:pt x="618" y="207"/>
                    <a:pt x="611" y="207"/>
                  </a:cubicBezTo>
                  <a:close/>
                  <a:moveTo>
                    <a:pt x="551" y="60"/>
                  </a:moveTo>
                  <a:cubicBezTo>
                    <a:pt x="544" y="61"/>
                    <a:pt x="538" y="63"/>
                    <a:pt x="534" y="68"/>
                  </a:cubicBezTo>
                  <a:cubicBezTo>
                    <a:pt x="502" y="99"/>
                    <a:pt x="502" y="99"/>
                    <a:pt x="502" y="99"/>
                  </a:cubicBezTo>
                  <a:cubicBezTo>
                    <a:pt x="493" y="108"/>
                    <a:pt x="493" y="122"/>
                    <a:pt x="502" y="132"/>
                  </a:cubicBezTo>
                  <a:cubicBezTo>
                    <a:pt x="502" y="132"/>
                    <a:pt x="502" y="132"/>
                    <a:pt x="502" y="132"/>
                  </a:cubicBezTo>
                  <a:cubicBezTo>
                    <a:pt x="507" y="136"/>
                    <a:pt x="513" y="139"/>
                    <a:pt x="519" y="139"/>
                  </a:cubicBezTo>
                  <a:cubicBezTo>
                    <a:pt x="525" y="139"/>
                    <a:pt x="531" y="136"/>
                    <a:pt x="535" y="132"/>
                  </a:cubicBezTo>
                  <a:cubicBezTo>
                    <a:pt x="567" y="100"/>
                    <a:pt x="567" y="100"/>
                    <a:pt x="567" y="100"/>
                  </a:cubicBezTo>
                  <a:cubicBezTo>
                    <a:pt x="576" y="91"/>
                    <a:pt x="576" y="77"/>
                    <a:pt x="568" y="68"/>
                  </a:cubicBezTo>
                  <a:cubicBezTo>
                    <a:pt x="563" y="63"/>
                    <a:pt x="557" y="60"/>
                    <a:pt x="550" y="60"/>
                  </a:cubicBezTo>
                  <a:lnTo>
                    <a:pt x="551" y="60"/>
                  </a:lnTo>
                  <a:close/>
                  <a:moveTo>
                    <a:pt x="273" y="68"/>
                  </a:moveTo>
                  <a:cubicBezTo>
                    <a:pt x="264" y="59"/>
                    <a:pt x="250" y="58"/>
                    <a:pt x="241" y="67"/>
                  </a:cubicBezTo>
                  <a:cubicBezTo>
                    <a:pt x="231" y="76"/>
                    <a:pt x="231" y="91"/>
                    <a:pt x="240" y="100"/>
                  </a:cubicBezTo>
                  <a:cubicBezTo>
                    <a:pt x="240" y="100"/>
                    <a:pt x="240" y="100"/>
                    <a:pt x="240" y="100"/>
                  </a:cubicBezTo>
                  <a:cubicBezTo>
                    <a:pt x="273" y="132"/>
                    <a:pt x="273" y="132"/>
                    <a:pt x="273" y="132"/>
                  </a:cubicBezTo>
                  <a:cubicBezTo>
                    <a:pt x="282" y="141"/>
                    <a:pt x="296" y="141"/>
                    <a:pt x="305" y="132"/>
                  </a:cubicBezTo>
                  <a:cubicBezTo>
                    <a:pt x="314" y="123"/>
                    <a:pt x="314" y="108"/>
                    <a:pt x="305" y="99"/>
                  </a:cubicBezTo>
                  <a:lnTo>
                    <a:pt x="273" y="68"/>
                  </a:lnTo>
                  <a:close/>
                  <a:moveTo>
                    <a:pt x="305" y="234"/>
                  </a:moveTo>
                  <a:cubicBezTo>
                    <a:pt x="306" y="288"/>
                    <a:pt x="350" y="332"/>
                    <a:pt x="404" y="332"/>
                  </a:cubicBezTo>
                  <a:cubicBezTo>
                    <a:pt x="459" y="332"/>
                    <a:pt x="503" y="288"/>
                    <a:pt x="503" y="233"/>
                  </a:cubicBezTo>
                  <a:cubicBezTo>
                    <a:pt x="502" y="179"/>
                    <a:pt x="458" y="135"/>
                    <a:pt x="404" y="135"/>
                  </a:cubicBezTo>
                  <a:cubicBezTo>
                    <a:pt x="350" y="135"/>
                    <a:pt x="306" y="179"/>
                    <a:pt x="306" y="234"/>
                  </a:cubicBezTo>
                  <a:lnTo>
                    <a:pt x="305" y="234"/>
                  </a:lnTo>
                  <a:close/>
                  <a:moveTo>
                    <a:pt x="1" y="560"/>
                  </a:moveTo>
                  <a:cubicBezTo>
                    <a:pt x="21" y="739"/>
                    <a:pt x="21" y="739"/>
                    <a:pt x="21" y="739"/>
                  </a:cubicBezTo>
                  <a:cubicBezTo>
                    <a:pt x="24" y="761"/>
                    <a:pt x="39" y="780"/>
                    <a:pt x="60" y="788"/>
                  </a:cubicBezTo>
                  <a:cubicBezTo>
                    <a:pt x="94" y="1102"/>
                    <a:pt x="94" y="1102"/>
                    <a:pt x="94" y="1102"/>
                  </a:cubicBezTo>
                  <a:cubicBezTo>
                    <a:pt x="96" y="1115"/>
                    <a:pt x="107" y="1126"/>
                    <a:pt x="121" y="1126"/>
                  </a:cubicBezTo>
                  <a:cubicBezTo>
                    <a:pt x="175" y="1126"/>
                    <a:pt x="175" y="1126"/>
                    <a:pt x="175" y="1126"/>
                  </a:cubicBezTo>
                  <a:cubicBezTo>
                    <a:pt x="189" y="1126"/>
                    <a:pt x="201" y="1115"/>
                    <a:pt x="202" y="1102"/>
                  </a:cubicBezTo>
                  <a:cubicBezTo>
                    <a:pt x="237" y="788"/>
                    <a:pt x="237" y="788"/>
                    <a:pt x="237" y="788"/>
                  </a:cubicBezTo>
                  <a:cubicBezTo>
                    <a:pt x="245" y="786"/>
                    <a:pt x="252" y="781"/>
                    <a:pt x="259" y="775"/>
                  </a:cubicBezTo>
                  <a:cubicBezTo>
                    <a:pt x="256" y="752"/>
                    <a:pt x="256" y="752"/>
                    <a:pt x="256" y="752"/>
                  </a:cubicBezTo>
                  <a:cubicBezTo>
                    <a:pt x="229" y="733"/>
                    <a:pt x="211" y="703"/>
                    <a:pt x="207" y="670"/>
                  </a:cubicBezTo>
                  <a:cubicBezTo>
                    <a:pt x="188" y="497"/>
                    <a:pt x="188" y="497"/>
                    <a:pt x="188" y="497"/>
                  </a:cubicBezTo>
                  <a:cubicBezTo>
                    <a:pt x="156" y="537"/>
                    <a:pt x="156" y="537"/>
                    <a:pt x="156" y="537"/>
                  </a:cubicBezTo>
                  <a:cubicBezTo>
                    <a:pt x="153" y="541"/>
                    <a:pt x="147" y="542"/>
                    <a:pt x="144" y="539"/>
                  </a:cubicBezTo>
                  <a:cubicBezTo>
                    <a:pt x="143" y="538"/>
                    <a:pt x="143" y="538"/>
                    <a:pt x="142" y="537"/>
                  </a:cubicBezTo>
                  <a:cubicBezTo>
                    <a:pt x="100" y="484"/>
                    <a:pt x="100" y="484"/>
                    <a:pt x="100" y="484"/>
                  </a:cubicBezTo>
                  <a:cubicBezTo>
                    <a:pt x="99" y="483"/>
                    <a:pt x="98" y="483"/>
                    <a:pt x="97" y="483"/>
                  </a:cubicBezTo>
                  <a:cubicBezTo>
                    <a:pt x="70" y="483"/>
                    <a:pt x="70" y="483"/>
                    <a:pt x="70" y="483"/>
                  </a:cubicBezTo>
                  <a:cubicBezTo>
                    <a:pt x="31" y="483"/>
                    <a:pt x="0" y="514"/>
                    <a:pt x="0" y="553"/>
                  </a:cubicBezTo>
                  <a:cubicBezTo>
                    <a:pt x="0" y="555"/>
                    <a:pt x="1" y="558"/>
                    <a:pt x="1" y="560"/>
                  </a:cubicBezTo>
                  <a:close/>
                  <a:moveTo>
                    <a:pt x="66" y="371"/>
                  </a:moveTo>
                  <a:cubicBezTo>
                    <a:pt x="66" y="416"/>
                    <a:pt x="103" y="453"/>
                    <a:pt x="149" y="453"/>
                  </a:cubicBezTo>
                  <a:cubicBezTo>
                    <a:pt x="160" y="453"/>
                    <a:pt x="171" y="451"/>
                    <a:pt x="182" y="446"/>
                  </a:cubicBezTo>
                  <a:cubicBezTo>
                    <a:pt x="180" y="407"/>
                    <a:pt x="196" y="369"/>
                    <a:pt x="226" y="343"/>
                  </a:cubicBezTo>
                  <a:cubicBezTo>
                    <a:pt x="212" y="300"/>
                    <a:pt x="165" y="277"/>
                    <a:pt x="122" y="292"/>
                  </a:cubicBezTo>
                  <a:cubicBezTo>
                    <a:pt x="88" y="304"/>
                    <a:pt x="66" y="335"/>
                    <a:pt x="66" y="371"/>
                  </a:cubicBezTo>
                  <a:close/>
                  <a:moveTo>
                    <a:pt x="738" y="482"/>
                  </a:moveTo>
                  <a:cubicBezTo>
                    <a:pt x="711" y="482"/>
                    <a:pt x="711" y="482"/>
                    <a:pt x="711" y="482"/>
                  </a:cubicBezTo>
                  <a:cubicBezTo>
                    <a:pt x="710" y="482"/>
                    <a:pt x="709" y="483"/>
                    <a:pt x="709" y="484"/>
                  </a:cubicBezTo>
                  <a:cubicBezTo>
                    <a:pt x="666" y="537"/>
                    <a:pt x="666" y="537"/>
                    <a:pt x="666" y="537"/>
                  </a:cubicBezTo>
                  <a:cubicBezTo>
                    <a:pt x="663" y="541"/>
                    <a:pt x="658" y="541"/>
                    <a:pt x="654" y="538"/>
                  </a:cubicBezTo>
                  <a:cubicBezTo>
                    <a:pt x="653" y="538"/>
                    <a:pt x="653" y="538"/>
                    <a:pt x="653" y="537"/>
                  </a:cubicBezTo>
                  <a:cubicBezTo>
                    <a:pt x="621" y="498"/>
                    <a:pt x="621" y="498"/>
                    <a:pt x="621" y="498"/>
                  </a:cubicBezTo>
                  <a:cubicBezTo>
                    <a:pt x="602" y="670"/>
                    <a:pt x="602" y="670"/>
                    <a:pt x="602" y="670"/>
                  </a:cubicBezTo>
                  <a:cubicBezTo>
                    <a:pt x="598" y="703"/>
                    <a:pt x="580" y="734"/>
                    <a:pt x="552" y="753"/>
                  </a:cubicBezTo>
                  <a:cubicBezTo>
                    <a:pt x="549" y="774"/>
                    <a:pt x="549" y="774"/>
                    <a:pt x="549" y="774"/>
                  </a:cubicBezTo>
                  <a:cubicBezTo>
                    <a:pt x="555" y="780"/>
                    <a:pt x="563" y="785"/>
                    <a:pt x="571" y="788"/>
                  </a:cubicBezTo>
                  <a:cubicBezTo>
                    <a:pt x="605" y="1102"/>
                    <a:pt x="605" y="1102"/>
                    <a:pt x="605" y="1102"/>
                  </a:cubicBezTo>
                  <a:cubicBezTo>
                    <a:pt x="607" y="1115"/>
                    <a:pt x="619" y="1126"/>
                    <a:pt x="632" y="1126"/>
                  </a:cubicBezTo>
                  <a:cubicBezTo>
                    <a:pt x="686" y="1126"/>
                    <a:pt x="686" y="1126"/>
                    <a:pt x="686" y="1126"/>
                  </a:cubicBezTo>
                  <a:cubicBezTo>
                    <a:pt x="700" y="1126"/>
                    <a:pt x="712" y="1115"/>
                    <a:pt x="713" y="1102"/>
                  </a:cubicBezTo>
                  <a:cubicBezTo>
                    <a:pt x="748" y="789"/>
                    <a:pt x="748" y="789"/>
                    <a:pt x="748" y="789"/>
                  </a:cubicBezTo>
                  <a:cubicBezTo>
                    <a:pt x="770" y="781"/>
                    <a:pt x="785" y="762"/>
                    <a:pt x="788" y="739"/>
                  </a:cubicBezTo>
                  <a:cubicBezTo>
                    <a:pt x="807" y="560"/>
                    <a:pt x="807" y="560"/>
                    <a:pt x="807" y="560"/>
                  </a:cubicBezTo>
                  <a:cubicBezTo>
                    <a:pt x="812" y="522"/>
                    <a:pt x="784" y="487"/>
                    <a:pt x="746" y="483"/>
                  </a:cubicBezTo>
                  <a:cubicBezTo>
                    <a:pt x="743" y="483"/>
                    <a:pt x="741" y="482"/>
                    <a:pt x="738" y="482"/>
                  </a:cubicBezTo>
                  <a:close/>
                  <a:moveTo>
                    <a:pt x="660" y="288"/>
                  </a:moveTo>
                  <a:cubicBezTo>
                    <a:pt x="625" y="288"/>
                    <a:pt x="593" y="310"/>
                    <a:pt x="582" y="344"/>
                  </a:cubicBezTo>
                  <a:cubicBezTo>
                    <a:pt x="612" y="369"/>
                    <a:pt x="629" y="407"/>
                    <a:pt x="627" y="446"/>
                  </a:cubicBezTo>
                  <a:cubicBezTo>
                    <a:pt x="637" y="451"/>
                    <a:pt x="648" y="453"/>
                    <a:pt x="660" y="453"/>
                  </a:cubicBezTo>
                  <a:cubicBezTo>
                    <a:pt x="705" y="453"/>
                    <a:pt x="742" y="416"/>
                    <a:pt x="742" y="371"/>
                  </a:cubicBezTo>
                  <a:cubicBezTo>
                    <a:pt x="742" y="325"/>
                    <a:pt x="705" y="288"/>
                    <a:pt x="660" y="288"/>
                  </a:cubicBezTo>
                  <a:cubicBezTo>
                    <a:pt x="660" y="288"/>
                    <a:pt x="660" y="288"/>
                    <a:pt x="660" y="288"/>
                  </a:cubicBezTo>
                  <a:close/>
                  <a:moveTo>
                    <a:pt x="556" y="664"/>
                  </a:moveTo>
                  <a:cubicBezTo>
                    <a:pt x="580" y="451"/>
                    <a:pt x="580" y="451"/>
                    <a:pt x="580" y="451"/>
                  </a:cubicBezTo>
                  <a:cubicBezTo>
                    <a:pt x="585" y="405"/>
                    <a:pt x="552" y="364"/>
                    <a:pt x="506" y="359"/>
                  </a:cubicBezTo>
                  <a:cubicBezTo>
                    <a:pt x="503" y="359"/>
                    <a:pt x="500" y="359"/>
                    <a:pt x="497" y="359"/>
                  </a:cubicBezTo>
                  <a:cubicBezTo>
                    <a:pt x="465" y="359"/>
                    <a:pt x="465" y="359"/>
                    <a:pt x="465" y="359"/>
                  </a:cubicBezTo>
                  <a:cubicBezTo>
                    <a:pt x="464" y="359"/>
                    <a:pt x="463" y="359"/>
                    <a:pt x="462" y="360"/>
                  </a:cubicBezTo>
                  <a:cubicBezTo>
                    <a:pt x="411" y="424"/>
                    <a:pt x="411" y="424"/>
                    <a:pt x="411" y="424"/>
                  </a:cubicBezTo>
                  <a:cubicBezTo>
                    <a:pt x="408" y="428"/>
                    <a:pt x="401" y="429"/>
                    <a:pt x="397" y="425"/>
                  </a:cubicBezTo>
                  <a:cubicBezTo>
                    <a:pt x="396" y="425"/>
                    <a:pt x="396" y="424"/>
                    <a:pt x="395" y="424"/>
                  </a:cubicBezTo>
                  <a:cubicBezTo>
                    <a:pt x="344" y="360"/>
                    <a:pt x="344" y="360"/>
                    <a:pt x="344" y="360"/>
                  </a:cubicBezTo>
                  <a:cubicBezTo>
                    <a:pt x="344" y="359"/>
                    <a:pt x="342" y="359"/>
                    <a:pt x="341" y="359"/>
                  </a:cubicBezTo>
                  <a:cubicBezTo>
                    <a:pt x="310" y="359"/>
                    <a:pt x="310" y="359"/>
                    <a:pt x="310" y="359"/>
                  </a:cubicBezTo>
                  <a:cubicBezTo>
                    <a:pt x="264" y="359"/>
                    <a:pt x="227" y="396"/>
                    <a:pt x="227" y="442"/>
                  </a:cubicBezTo>
                  <a:cubicBezTo>
                    <a:pt x="227" y="445"/>
                    <a:pt x="227" y="448"/>
                    <a:pt x="228" y="451"/>
                  </a:cubicBezTo>
                  <a:cubicBezTo>
                    <a:pt x="252" y="664"/>
                    <a:pt x="252" y="664"/>
                    <a:pt x="252" y="664"/>
                  </a:cubicBezTo>
                  <a:cubicBezTo>
                    <a:pt x="255" y="691"/>
                    <a:pt x="273" y="714"/>
                    <a:pt x="298" y="723"/>
                  </a:cubicBezTo>
                  <a:cubicBezTo>
                    <a:pt x="339" y="1097"/>
                    <a:pt x="339" y="1097"/>
                    <a:pt x="339" y="1097"/>
                  </a:cubicBezTo>
                  <a:cubicBezTo>
                    <a:pt x="341" y="1113"/>
                    <a:pt x="354" y="1126"/>
                    <a:pt x="371" y="1126"/>
                  </a:cubicBezTo>
                  <a:cubicBezTo>
                    <a:pt x="436" y="1126"/>
                    <a:pt x="436" y="1126"/>
                    <a:pt x="436" y="1126"/>
                  </a:cubicBezTo>
                  <a:cubicBezTo>
                    <a:pt x="452" y="1126"/>
                    <a:pt x="466" y="1113"/>
                    <a:pt x="468" y="1097"/>
                  </a:cubicBezTo>
                  <a:cubicBezTo>
                    <a:pt x="509" y="723"/>
                    <a:pt x="509" y="723"/>
                    <a:pt x="509" y="723"/>
                  </a:cubicBezTo>
                  <a:cubicBezTo>
                    <a:pt x="535" y="715"/>
                    <a:pt x="553" y="692"/>
                    <a:pt x="556" y="6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DD83D5FD-0597-4618-917F-032A5891B435}"/>
              </a:ext>
            </a:extLst>
          </p:cNvPr>
          <p:cNvGrpSpPr/>
          <p:nvPr/>
        </p:nvGrpSpPr>
        <p:grpSpPr>
          <a:xfrm>
            <a:off x="4591260" y="1755265"/>
            <a:ext cx="775855" cy="775855"/>
            <a:chOff x="9743135" y="2971130"/>
            <a:chExt cx="775855" cy="775855"/>
          </a:xfrm>
        </p:grpSpPr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8D74BC5C-5D2F-4BF2-8958-4269F1401F07}"/>
                </a:ext>
              </a:extLst>
            </p:cNvPr>
            <p:cNvSpPr/>
            <p:nvPr/>
          </p:nvSpPr>
          <p:spPr>
            <a:xfrm>
              <a:off x="9743135" y="2971130"/>
              <a:ext cx="775855" cy="775855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BEBFCAE2-986A-42A4-BE53-43FC4F45556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881273" y="3134119"/>
              <a:ext cx="499579" cy="449876"/>
            </a:xfrm>
            <a:custGeom>
              <a:avLst/>
              <a:gdLst>
                <a:gd name="T0" fmla="*/ 0 w 1104"/>
                <a:gd name="T1" fmla="*/ 82 h 996"/>
                <a:gd name="T2" fmla="*/ 512 w 1104"/>
                <a:gd name="T3" fmla="*/ 82 h 996"/>
                <a:gd name="T4" fmla="*/ 256 w 1104"/>
                <a:gd name="T5" fmla="*/ 234 h 996"/>
                <a:gd name="T6" fmla="*/ 256 w 1104"/>
                <a:gd name="T7" fmla="*/ 424 h 996"/>
                <a:gd name="T8" fmla="*/ 512 w 1104"/>
                <a:gd name="T9" fmla="*/ 272 h 996"/>
                <a:gd name="T10" fmla="*/ 256 w 1104"/>
                <a:gd name="T11" fmla="*/ 311 h 996"/>
                <a:gd name="T12" fmla="*/ 0 w 1104"/>
                <a:gd name="T13" fmla="*/ 272 h 996"/>
                <a:gd name="T14" fmla="*/ 256 w 1104"/>
                <a:gd name="T15" fmla="*/ 424 h 996"/>
                <a:gd name="T16" fmla="*/ 512 w 1104"/>
                <a:gd name="T17" fmla="*/ 533 h 996"/>
                <a:gd name="T18" fmla="*/ 511 w 1104"/>
                <a:gd name="T19" fmla="*/ 454 h 996"/>
                <a:gd name="T20" fmla="*/ 1 w 1104"/>
                <a:gd name="T21" fmla="*/ 454 h 996"/>
                <a:gd name="T22" fmla="*/ 0 w 1104"/>
                <a:gd name="T23" fmla="*/ 533 h 996"/>
                <a:gd name="T24" fmla="*/ 848 w 1104"/>
                <a:gd name="T25" fmla="*/ 381 h 996"/>
                <a:gd name="T26" fmla="*/ 592 w 1104"/>
                <a:gd name="T27" fmla="*/ 533 h 996"/>
                <a:gd name="T28" fmla="*/ 1104 w 1104"/>
                <a:gd name="T29" fmla="*/ 533 h 996"/>
                <a:gd name="T30" fmla="*/ 848 w 1104"/>
                <a:gd name="T31" fmla="*/ 381 h 996"/>
                <a:gd name="T32" fmla="*/ 593 w 1104"/>
                <a:gd name="T33" fmla="*/ 644 h 996"/>
                <a:gd name="T34" fmla="*/ 592 w 1104"/>
                <a:gd name="T35" fmla="*/ 724 h 996"/>
                <a:gd name="T36" fmla="*/ 1104 w 1104"/>
                <a:gd name="T37" fmla="*/ 724 h 996"/>
                <a:gd name="T38" fmla="*/ 1103 w 1104"/>
                <a:gd name="T39" fmla="*/ 644 h 996"/>
                <a:gd name="T40" fmla="*/ 848 w 1104"/>
                <a:gd name="T41" fmla="*/ 883 h 996"/>
                <a:gd name="T42" fmla="*/ 592 w 1104"/>
                <a:gd name="T43" fmla="*/ 844 h 996"/>
                <a:gd name="T44" fmla="*/ 848 w 1104"/>
                <a:gd name="T45" fmla="*/ 996 h 996"/>
                <a:gd name="T46" fmla="*/ 1104 w 1104"/>
                <a:gd name="T47" fmla="*/ 844 h 996"/>
                <a:gd name="T48" fmla="*/ 848 w 1104"/>
                <a:gd name="T49" fmla="*/ 883 h 996"/>
                <a:gd name="T50" fmla="*/ 512 w 1104"/>
                <a:gd name="T51" fmla="*/ 724 h 996"/>
                <a:gd name="T52" fmla="*/ 511 w 1104"/>
                <a:gd name="T53" fmla="*/ 644 h 996"/>
                <a:gd name="T54" fmla="*/ 1 w 1104"/>
                <a:gd name="T55" fmla="*/ 644 h 996"/>
                <a:gd name="T56" fmla="*/ 0 w 1104"/>
                <a:gd name="T57" fmla="*/ 724 h 996"/>
                <a:gd name="T58" fmla="*/ 512 w 1104"/>
                <a:gd name="T59" fmla="*/ 914 h 996"/>
                <a:gd name="T60" fmla="*/ 511 w 1104"/>
                <a:gd name="T61" fmla="*/ 835 h 996"/>
                <a:gd name="T62" fmla="*/ 1 w 1104"/>
                <a:gd name="T63" fmla="*/ 835 h 996"/>
                <a:gd name="T64" fmla="*/ 0 w 1104"/>
                <a:gd name="T65" fmla="*/ 914 h 996"/>
                <a:gd name="T66" fmla="*/ 512 w 1104"/>
                <a:gd name="T67" fmla="*/ 914 h 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04" h="996">
                  <a:moveTo>
                    <a:pt x="0" y="152"/>
                  </a:moveTo>
                  <a:cubicBezTo>
                    <a:pt x="0" y="82"/>
                    <a:pt x="0" y="82"/>
                    <a:pt x="0" y="82"/>
                  </a:cubicBezTo>
                  <a:cubicBezTo>
                    <a:pt x="0" y="36"/>
                    <a:pt x="115" y="0"/>
                    <a:pt x="256" y="0"/>
                  </a:cubicBezTo>
                  <a:cubicBezTo>
                    <a:pt x="397" y="0"/>
                    <a:pt x="512" y="36"/>
                    <a:pt x="512" y="82"/>
                  </a:cubicBezTo>
                  <a:cubicBezTo>
                    <a:pt x="512" y="152"/>
                    <a:pt x="512" y="152"/>
                    <a:pt x="512" y="152"/>
                  </a:cubicBezTo>
                  <a:cubicBezTo>
                    <a:pt x="512" y="197"/>
                    <a:pt x="397" y="234"/>
                    <a:pt x="256" y="234"/>
                  </a:cubicBezTo>
                  <a:cubicBezTo>
                    <a:pt x="115" y="234"/>
                    <a:pt x="0" y="197"/>
                    <a:pt x="0" y="152"/>
                  </a:cubicBezTo>
                  <a:close/>
                  <a:moveTo>
                    <a:pt x="256" y="424"/>
                  </a:moveTo>
                  <a:cubicBezTo>
                    <a:pt x="398" y="424"/>
                    <a:pt x="512" y="388"/>
                    <a:pt x="512" y="343"/>
                  </a:cubicBezTo>
                  <a:cubicBezTo>
                    <a:pt x="512" y="272"/>
                    <a:pt x="512" y="272"/>
                    <a:pt x="512" y="272"/>
                  </a:cubicBezTo>
                  <a:cubicBezTo>
                    <a:pt x="512" y="269"/>
                    <a:pt x="512" y="266"/>
                    <a:pt x="511" y="263"/>
                  </a:cubicBezTo>
                  <a:cubicBezTo>
                    <a:pt x="446" y="298"/>
                    <a:pt x="350" y="311"/>
                    <a:pt x="256" y="311"/>
                  </a:cubicBezTo>
                  <a:cubicBezTo>
                    <a:pt x="163" y="311"/>
                    <a:pt x="67" y="297"/>
                    <a:pt x="1" y="263"/>
                  </a:cubicBezTo>
                  <a:cubicBezTo>
                    <a:pt x="0" y="266"/>
                    <a:pt x="0" y="269"/>
                    <a:pt x="0" y="272"/>
                  </a:cubicBezTo>
                  <a:cubicBezTo>
                    <a:pt x="0" y="343"/>
                    <a:pt x="0" y="343"/>
                    <a:pt x="0" y="343"/>
                  </a:cubicBezTo>
                  <a:cubicBezTo>
                    <a:pt x="0" y="388"/>
                    <a:pt x="114" y="424"/>
                    <a:pt x="256" y="424"/>
                  </a:cubicBezTo>
                  <a:close/>
                  <a:moveTo>
                    <a:pt x="256" y="615"/>
                  </a:moveTo>
                  <a:cubicBezTo>
                    <a:pt x="398" y="615"/>
                    <a:pt x="512" y="578"/>
                    <a:pt x="512" y="533"/>
                  </a:cubicBezTo>
                  <a:cubicBezTo>
                    <a:pt x="512" y="463"/>
                    <a:pt x="512" y="463"/>
                    <a:pt x="512" y="463"/>
                  </a:cubicBezTo>
                  <a:cubicBezTo>
                    <a:pt x="512" y="460"/>
                    <a:pt x="512" y="457"/>
                    <a:pt x="511" y="454"/>
                  </a:cubicBezTo>
                  <a:cubicBezTo>
                    <a:pt x="446" y="488"/>
                    <a:pt x="350" y="502"/>
                    <a:pt x="256" y="502"/>
                  </a:cubicBezTo>
                  <a:cubicBezTo>
                    <a:pt x="163" y="502"/>
                    <a:pt x="67" y="488"/>
                    <a:pt x="1" y="454"/>
                  </a:cubicBezTo>
                  <a:cubicBezTo>
                    <a:pt x="0" y="457"/>
                    <a:pt x="0" y="460"/>
                    <a:pt x="0" y="463"/>
                  </a:cubicBezTo>
                  <a:cubicBezTo>
                    <a:pt x="0" y="533"/>
                    <a:pt x="0" y="533"/>
                    <a:pt x="0" y="533"/>
                  </a:cubicBezTo>
                  <a:cubicBezTo>
                    <a:pt x="0" y="578"/>
                    <a:pt x="114" y="615"/>
                    <a:pt x="256" y="615"/>
                  </a:cubicBezTo>
                  <a:close/>
                  <a:moveTo>
                    <a:pt x="848" y="381"/>
                  </a:moveTo>
                  <a:cubicBezTo>
                    <a:pt x="706" y="381"/>
                    <a:pt x="592" y="418"/>
                    <a:pt x="592" y="463"/>
                  </a:cubicBezTo>
                  <a:cubicBezTo>
                    <a:pt x="592" y="533"/>
                    <a:pt x="592" y="533"/>
                    <a:pt x="592" y="533"/>
                  </a:cubicBezTo>
                  <a:cubicBezTo>
                    <a:pt x="592" y="578"/>
                    <a:pt x="707" y="615"/>
                    <a:pt x="848" y="615"/>
                  </a:cubicBezTo>
                  <a:cubicBezTo>
                    <a:pt x="989" y="615"/>
                    <a:pt x="1104" y="578"/>
                    <a:pt x="1104" y="533"/>
                  </a:cubicBezTo>
                  <a:cubicBezTo>
                    <a:pt x="1104" y="463"/>
                    <a:pt x="1104" y="463"/>
                    <a:pt x="1104" y="463"/>
                  </a:cubicBezTo>
                  <a:cubicBezTo>
                    <a:pt x="1104" y="418"/>
                    <a:pt x="990" y="381"/>
                    <a:pt x="848" y="381"/>
                  </a:cubicBezTo>
                  <a:close/>
                  <a:moveTo>
                    <a:pt x="848" y="693"/>
                  </a:moveTo>
                  <a:cubicBezTo>
                    <a:pt x="755" y="693"/>
                    <a:pt x="658" y="679"/>
                    <a:pt x="593" y="644"/>
                  </a:cubicBezTo>
                  <a:cubicBezTo>
                    <a:pt x="592" y="647"/>
                    <a:pt x="592" y="650"/>
                    <a:pt x="592" y="653"/>
                  </a:cubicBezTo>
                  <a:cubicBezTo>
                    <a:pt x="592" y="724"/>
                    <a:pt x="592" y="724"/>
                    <a:pt x="592" y="724"/>
                  </a:cubicBezTo>
                  <a:cubicBezTo>
                    <a:pt x="592" y="769"/>
                    <a:pt x="707" y="806"/>
                    <a:pt x="848" y="806"/>
                  </a:cubicBezTo>
                  <a:cubicBezTo>
                    <a:pt x="989" y="806"/>
                    <a:pt x="1104" y="769"/>
                    <a:pt x="1104" y="724"/>
                  </a:cubicBezTo>
                  <a:cubicBezTo>
                    <a:pt x="1104" y="653"/>
                    <a:pt x="1104" y="653"/>
                    <a:pt x="1104" y="653"/>
                  </a:cubicBezTo>
                  <a:cubicBezTo>
                    <a:pt x="1104" y="650"/>
                    <a:pt x="1104" y="647"/>
                    <a:pt x="1103" y="644"/>
                  </a:cubicBezTo>
                  <a:cubicBezTo>
                    <a:pt x="1037" y="679"/>
                    <a:pt x="941" y="693"/>
                    <a:pt x="848" y="693"/>
                  </a:cubicBezTo>
                  <a:close/>
                  <a:moveTo>
                    <a:pt x="848" y="883"/>
                  </a:moveTo>
                  <a:cubicBezTo>
                    <a:pt x="755" y="883"/>
                    <a:pt x="658" y="869"/>
                    <a:pt x="593" y="835"/>
                  </a:cubicBezTo>
                  <a:cubicBezTo>
                    <a:pt x="592" y="838"/>
                    <a:pt x="592" y="841"/>
                    <a:pt x="592" y="844"/>
                  </a:cubicBezTo>
                  <a:cubicBezTo>
                    <a:pt x="592" y="914"/>
                    <a:pt x="592" y="914"/>
                    <a:pt x="592" y="914"/>
                  </a:cubicBezTo>
                  <a:cubicBezTo>
                    <a:pt x="592" y="960"/>
                    <a:pt x="707" y="996"/>
                    <a:pt x="848" y="996"/>
                  </a:cubicBezTo>
                  <a:cubicBezTo>
                    <a:pt x="989" y="996"/>
                    <a:pt x="1104" y="960"/>
                    <a:pt x="1104" y="914"/>
                  </a:cubicBezTo>
                  <a:cubicBezTo>
                    <a:pt x="1104" y="844"/>
                    <a:pt x="1104" y="844"/>
                    <a:pt x="1104" y="844"/>
                  </a:cubicBezTo>
                  <a:cubicBezTo>
                    <a:pt x="1104" y="841"/>
                    <a:pt x="1104" y="838"/>
                    <a:pt x="1103" y="835"/>
                  </a:cubicBezTo>
                  <a:cubicBezTo>
                    <a:pt x="1037" y="869"/>
                    <a:pt x="941" y="883"/>
                    <a:pt x="848" y="883"/>
                  </a:cubicBezTo>
                  <a:close/>
                  <a:moveTo>
                    <a:pt x="256" y="806"/>
                  </a:moveTo>
                  <a:cubicBezTo>
                    <a:pt x="398" y="806"/>
                    <a:pt x="512" y="769"/>
                    <a:pt x="512" y="724"/>
                  </a:cubicBezTo>
                  <a:cubicBezTo>
                    <a:pt x="512" y="653"/>
                    <a:pt x="512" y="653"/>
                    <a:pt x="512" y="653"/>
                  </a:cubicBezTo>
                  <a:cubicBezTo>
                    <a:pt x="512" y="650"/>
                    <a:pt x="512" y="647"/>
                    <a:pt x="511" y="644"/>
                  </a:cubicBezTo>
                  <a:cubicBezTo>
                    <a:pt x="446" y="679"/>
                    <a:pt x="350" y="693"/>
                    <a:pt x="256" y="693"/>
                  </a:cubicBezTo>
                  <a:cubicBezTo>
                    <a:pt x="163" y="693"/>
                    <a:pt x="67" y="679"/>
                    <a:pt x="1" y="644"/>
                  </a:cubicBezTo>
                  <a:cubicBezTo>
                    <a:pt x="0" y="647"/>
                    <a:pt x="0" y="650"/>
                    <a:pt x="0" y="653"/>
                  </a:cubicBezTo>
                  <a:cubicBezTo>
                    <a:pt x="0" y="724"/>
                    <a:pt x="0" y="724"/>
                    <a:pt x="0" y="724"/>
                  </a:cubicBezTo>
                  <a:cubicBezTo>
                    <a:pt x="0" y="769"/>
                    <a:pt x="114" y="806"/>
                    <a:pt x="256" y="806"/>
                  </a:cubicBezTo>
                  <a:close/>
                  <a:moveTo>
                    <a:pt x="512" y="914"/>
                  </a:moveTo>
                  <a:cubicBezTo>
                    <a:pt x="512" y="844"/>
                    <a:pt x="512" y="844"/>
                    <a:pt x="512" y="844"/>
                  </a:cubicBezTo>
                  <a:cubicBezTo>
                    <a:pt x="512" y="841"/>
                    <a:pt x="512" y="838"/>
                    <a:pt x="511" y="835"/>
                  </a:cubicBezTo>
                  <a:cubicBezTo>
                    <a:pt x="446" y="870"/>
                    <a:pt x="350" y="883"/>
                    <a:pt x="256" y="883"/>
                  </a:cubicBezTo>
                  <a:cubicBezTo>
                    <a:pt x="163" y="883"/>
                    <a:pt x="67" y="869"/>
                    <a:pt x="1" y="835"/>
                  </a:cubicBezTo>
                  <a:cubicBezTo>
                    <a:pt x="0" y="838"/>
                    <a:pt x="0" y="841"/>
                    <a:pt x="0" y="844"/>
                  </a:cubicBezTo>
                  <a:cubicBezTo>
                    <a:pt x="0" y="914"/>
                    <a:pt x="0" y="914"/>
                    <a:pt x="0" y="914"/>
                  </a:cubicBezTo>
                  <a:cubicBezTo>
                    <a:pt x="0" y="960"/>
                    <a:pt x="115" y="996"/>
                    <a:pt x="256" y="996"/>
                  </a:cubicBezTo>
                  <a:cubicBezTo>
                    <a:pt x="397" y="996"/>
                    <a:pt x="512" y="960"/>
                    <a:pt x="512" y="9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795E5A0D-BBE3-4662-BF06-ADDB9720D271}"/>
              </a:ext>
            </a:extLst>
          </p:cNvPr>
          <p:cNvGrpSpPr/>
          <p:nvPr/>
        </p:nvGrpSpPr>
        <p:grpSpPr>
          <a:xfrm>
            <a:off x="7122082" y="3388973"/>
            <a:ext cx="775855" cy="775855"/>
            <a:chOff x="7402480" y="2962878"/>
            <a:chExt cx="775855" cy="775855"/>
          </a:xfrm>
        </p:grpSpPr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A058E454-F6EB-4902-916C-799D8600C2DC}"/>
                </a:ext>
              </a:extLst>
            </p:cNvPr>
            <p:cNvSpPr/>
            <p:nvPr/>
          </p:nvSpPr>
          <p:spPr>
            <a:xfrm>
              <a:off x="7402480" y="2962878"/>
              <a:ext cx="775855" cy="775855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9">
              <a:extLst>
                <a:ext uri="{FF2B5EF4-FFF2-40B4-BE49-F238E27FC236}">
                  <a16:creationId xmlns:a16="http://schemas.microsoft.com/office/drawing/2014/main" id="{6B89CC8A-B04B-4C36-9840-FE799A8F693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7513638" y="3075987"/>
              <a:ext cx="557102" cy="569458"/>
            </a:xfrm>
            <a:custGeom>
              <a:avLst/>
              <a:gdLst>
                <a:gd name="T0" fmla="*/ 592 w 1098"/>
                <a:gd name="T1" fmla="*/ 745 h 1119"/>
                <a:gd name="T2" fmla="*/ 577 w 1098"/>
                <a:gd name="T3" fmla="*/ 798 h 1119"/>
                <a:gd name="T4" fmla="*/ 526 w 1098"/>
                <a:gd name="T5" fmla="*/ 813 h 1119"/>
                <a:gd name="T6" fmla="*/ 511 w 1098"/>
                <a:gd name="T7" fmla="*/ 773 h 1119"/>
                <a:gd name="T8" fmla="*/ 431 w 1098"/>
                <a:gd name="T9" fmla="*/ 734 h 1119"/>
                <a:gd name="T10" fmla="*/ 428 w 1098"/>
                <a:gd name="T11" fmla="*/ 669 h 1119"/>
                <a:gd name="T12" fmla="*/ 519 w 1098"/>
                <a:gd name="T13" fmla="*/ 681 h 1119"/>
                <a:gd name="T14" fmla="*/ 573 w 1098"/>
                <a:gd name="T15" fmla="*/ 613 h 1119"/>
                <a:gd name="T16" fmla="*/ 476 w 1098"/>
                <a:gd name="T17" fmla="*/ 566 h 1119"/>
                <a:gd name="T18" fmla="*/ 496 w 1098"/>
                <a:gd name="T19" fmla="*/ 370 h 1119"/>
                <a:gd name="T20" fmla="*/ 516 w 1098"/>
                <a:gd name="T21" fmla="*/ 323 h 1119"/>
                <a:gd name="T22" fmla="*/ 548 w 1098"/>
                <a:gd name="T23" fmla="*/ 304 h 1119"/>
                <a:gd name="T24" fmla="*/ 603 w 1098"/>
                <a:gd name="T25" fmla="*/ 363 h 1119"/>
                <a:gd name="T26" fmla="*/ 662 w 1098"/>
                <a:gd name="T27" fmla="*/ 398 h 1119"/>
                <a:gd name="T28" fmla="*/ 629 w 1098"/>
                <a:gd name="T29" fmla="*/ 448 h 1119"/>
                <a:gd name="T30" fmla="*/ 530 w 1098"/>
                <a:gd name="T31" fmla="*/ 437 h 1119"/>
                <a:gd name="T32" fmla="*/ 557 w 1098"/>
                <a:gd name="T33" fmla="*/ 509 h 1119"/>
                <a:gd name="T34" fmla="*/ 654 w 1098"/>
                <a:gd name="T35" fmla="*/ 706 h 1119"/>
                <a:gd name="T36" fmla="*/ 1052 w 1098"/>
                <a:gd name="T37" fmla="*/ 724 h 1119"/>
                <a:gd name="T38" fmla="*/ 987 w 1098"/>
                <a:gd name="T39" fmla="*/ 812 h 1119"/>
                <a:gd name="T40" fmla="*/ 932 w 1098"/>
                <a:gd name="T41" fmla="*/ 926 h 1119"/>
                <a:gd name="T42" fmla="*/ 836 w 1098"/>
                <a:gd name="T43" fmla="*/ 978 h 1119"/>
                <a:gd name="T44" fmla="*/ 736 w 1098"/>
                <a:gd name="T45" fmla="*/ 1057 h 1119"/>
                <a:gd name="T46" fmla="*/ 626 w 1098"/>
                <a:gd name="T47" fmla="*/ 1061 h 1119"/>
                <a:gd name="T48" fmla="*/ 502 w 1098"/>
                <a:gd name="T49" fmla="*/ 1089 h 1119"/>
                <a:gd name="T50" fmla="*/ 402 w 1098"/>
                <a:gd name="T51" fmla="*/ 1045 h 1119"/>
                <a:gd name="T52" fmla="*/ 277 w 1098"/>
                <a:gd name="T53" fmla="*/ 1015 h 1119"/>
                <a:gd name="T54" fmla="*/ 206 w 1098"/>
                <a:gd name="T55" fmla="*/ 933 h 1119"/>
                <a:gd name="T56" fmla="*/ 108 w 1098"/>
                <a:gd name="T57" fmla="*/ 853 h 1119"/>
                <a:gd name="T58" fmla="*/ 79 w 1098"/>
                <a:gd name="T59" fmla="*/ 747 h 1119"/>
                <a:gd name="T60" fmla="*/ 25 w 1098"/>
                <a:gd name="T61" fmla="*/ 631 h 1119"/>
                <a:gd name="T62" fmla="*/ 45 w 1098"/>
                <a:gd name="T63" fmla="*/ 523 h 1119"/>
                <a:gd name="T64" fmla="*/ 46 w 1098"/>
                <a:gd name="T65" fmla="*/ 395 h 1119"/>
                <a:gd name="T66" fmla="*/ 110 w 1098"/>
                <a:gd name="T67" fmla="*/ 307 h 1119"/>
                <a:gd name="T68" fmla="*/ 166 w 1098"/>
                <a:gd name="T69" fmla="*/ 193 h 1119"/>
                <a:gd name="T70" fmla="*/ 261 w 1098"/>
                <a:gd name="T71" fmla="*/ 141 h 1119"/>
                <a:gd name="T72" fmla="*/ 362 w 1098"/>
                <a:gd name="T73" fmla="*/ 62 h 1119"/>
                <a:gd name="T74" fmla="*/ 471 w 1098"/>
                <a:gd name="T75" fmla="*/ 58 h 1119"/>
                <a:gd name="T76" fmla="*/ 595 w 1098"/>
                <a:gd name="T77" fmla="*/ 30 h 1119"/>
                <a:gd name="T78" fmla="*/ 696 w 1098"/>
                <a:gd name="T79" fmla="*/ 74 h 1119"/>
                <a:gd name="T80" fmla="*/ 820 w 1098"/>
                <a:gd name="T81" fmla="*/ 104 h 1119"/>
                <a:gd name="T82" fmla="*/ 891 w 1098"/>
                <a:gd name="T83" fmla="*/ 186 h 1119"/>
                <a:gd name="T84" fmla="*/ 989 w 1098"/>
                <a:gd name="T85" fmla="*/ 266 h 1119"/>
                <a:gd name="T86" fmla="*/ 1018 w 1098"/>
                <a:gd name="T87" fmla="*/ 372 h 1119"/>
                <a:gd name="T88" fmla="*/ 1072 w 1098"/>
                <a:gd name="T89" fmla="*/ 487 h 1119"/>
                <a:gd name="T90" fmla="*/ 1053 w 1098"/>
                <a:gd name="T91" fmla="*/ 596 h 1119"/>
                <a:gd name="T92" fmla="*/ 918 w 1098"/>
                <a:gd name="T93" fmla="*/ 560 h 1119"/>
                <a:gd name="T94" fmla="*/ 176 w 1098"/>
                <a:gd name="T95" fmla="*/ 560 h 1119"/>
                <a:gd name="T96" fmla="*/ 918 w 1098"/>
                <a:gd name="T97" fmla="*/ 56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98" h="1119">
                  <a:moveTo>
                    <a:pt x="654" y="706"/>
                  </a:moveTo>
                  <a:cubicBezTo>
                    <a:pt x="638" y="726"/>
                    <a:pt x="617" y="740"/>
                    <a:pt x="592" y="745"/>
                  </a:cubicBezTo>
                  <a:cubicBezTo>
                    <a:pt x="582" y="749"/>
                    <a:pt x="577" y="754"/>
                    <a:pt x="577" y="765"/>
                  </a:cubicBezTo>
                  <a:cubicBezTo>
                    <a:pt x="577" y="777"/>
                    <a:pt x="577" y="787"/>
                    <a:pt x="577" y="798"/>
                  </a:cubicBezTo>
                  <a:cubicBezTo>
                    <a:pt x="577" y="808"/>
                    <a:pt x="572" y="813"/>
                    <a:pt x="562" y="813"/>
                  </a:cubicBezTo>
                  <a:cubicBezTo>
                    <a:pt x="550" y="813"/>
                    <a:pt x="538" y="813"/>
                    <a:pt x="526" y="813"/>
                  </a:cubicBezTo>
                  <a:cubicBezTo>
                    <a:pt x="516" y="813"/>
                    <a:pt x="511" y="808"/>
                    <a:pt x="511" y="797"/>
                  </a:cubicBezTo>
                  <a:cubicBezTo>
                    <a:pt x="511" y="789"/>
                    <a:pt x="511" y="781"/>
                    <a:pt x="511" y="773"/>
                  </a:cubicBezTo>
                  <a:cubicBezTo>
                    <a:pt x="511" y="756"/>
                    <a:pt x="510" y="755"/>
                    <a:pt x="494" y="752"/>
                  </a:cubicBezTo>
                  <a:cubicBezTo>
                    <a:pt x="472" y="749"/>
                    <a:pt x="451" y="744"/>
                    <a:pt x="431" y="734"/>
                  </a:cubicBezTo>
                  <a:cubicBezTo>
                    <a:pt x="415" y="726"/>
                    <a:pt x="413" y="722"/>
                    <a:pt x="418" y="706"/>
                  </a:cubicBezTo>
                  <a:cubicBezTo>
                    <a:pt x="421" y="694"/>
                    <a:pt x="425" y="682"/>
                    <a:pt x="428" y="669"/>
                  </a:cubicBezTo>
                  <a:cubicBezTo>
                    <a:pt x="433" y="656"/>
                    <a:pt x="436" y="653"/>
                    <a:pt x="449" y="660"/>
                  </a:cubicBezTo>
                  <a:cubicBezTo>
                    <a:pt x="471" y="672"/>
                    <a:pt x="494" y="679"/>
                    <a:pt x="519" y="681"/>
                  </a:cubicBezTo>
                  <a:cubicBezTo>
                    <a:pt x="535" y="683"/>
                    <a:pt x="550" y="681"/>
                    <a:pt x="565" y="675"/>
                  </a:cubicBezTo>
                  <a:cubicBezTo>
                    <a:pt x="593" y="664"/>
                    <a:pt x="597" y="631"/>
                    <a:pt x="573" y="613"/>
                  </a:cubicBezTo>
                  <a:cubicBezTo>
                    <a:pt x="565" y="606"/>
                    <a:pt x="556" y="601"/>
                    <a:pt x="547" y="598"/>
                  </a:cubicBezTo>
                  <a:cubicBezTo>
                    <a:pt x="523" y="588"/>
                    <a:pt x="499" y="580"/>
                    <a:pt x="476" y="566"/>
                  </a:cubicBezTo>
                  <a:cubicBezTo>
                    <a:pt x="439" y="544"/>
                    <a:pt x="416" y="514"/>
                    <a:pt x="418" y="469"/>
                  </a:cubicBezTo>
                  <a:cubicBezTo>
                    <a:pt x="421" y="418"/>
                    <a:pt x="449" y="387"/>
                    <a:pt x="496" y="370"/>
                  </a:cubicBezTo>
                  <a:cubicBezTo>
                    <a:pt x="516" y="363"/>
                    <a:pt x="516" y="363"/>
                    <a:pt x="516" y="343"/>
                  </a:cubicBezTo>
                  <a:cubicBezTo>
                    <a:pt x="516" y="337"/>
                    <a:pt x="516" y="330"/>
                    <a:pt x="516" y="323"/>
                  </a:cubicBezTo>
                  <a:cubicBezTo>
                    <a:pt x="516" y="308"/>
                    <a:pt x="519" y="305"/>
                    <a:pt x="534" y="304"/>
                  </a:cubicBezTo>
                  <a:cubicBezTo>
                    <a:pt x="539" y="304"/>
                    <a:pt x="544" y="304"/>
                    <a:pt x="548" y="304"/>
                  </a:cubicBezTo>
                  <a:cubicBezTo>
                    <a:pt x="580" y="304"/>
                    <a:pt x="580" y="304"/>
                    <a:pt x="580" y="337"/>
                  </a:cubicBezTo>
                  <a:cubicBezTo>
                    <a:pt x="580" y="360"/>
                    <a:pt x="580" y="360"/>
                    <a:pt x="603" y="363"/>
                  </a:cubicBezTo>
                  <a:cubicBezTo>
                    <a:pt x="621" y="365"/>
                    <a:pt x="637" y="371"/>
                    <a:pt x="653" y="378"/>
                  </a:cubicBezTo>
                  <a:cubicBezTo>
                    <a:pt x="662" y="381"/>
                    <a:pt x="665" y="388"/>
                    <a:pt x="662" y="398"/>
                  </a:cubicBezTo>
                  <a:cubicBezTo>
                    <a:pt x="659" y="411"/>
                    <a:pt x="654" y="425"/>
                    <a:pt x="650" y="439"/>
                  </a:cubicBezTo>
                  <a:cubicBezTo>
                    <a:pt x="645" y="452"/>
                    <a:pt x="641" y="454"/>
                    <a:pt x="629" y="448"/>
                  </a:cubicBezTo>
                  <a:cubicBezTo>
                    <a:pt x="603" y="437"/>
                    <a:pt x="578" y="431"/>
                    <a:pt x="550" y="432"/>
                  </a:cubicBezTo>
                  <a:cubicBezTo>
                    <a:pt x="544" y="432"/>
                    <a:pt x="537" y="433"/>
                    <a:pt x="530" y="437"/>
                  </a:cubicBezTo>
                  <a:cubicBezTo>
                    <a:pt x="506" y="447"/>
                    <a:pt x="502" y="474"/>
                    <a:pt x="523" y="490"/>
                  </a:cubicBezTo>
                  <a:cubicBezTo>
                    <a:pt x="533" y="498"/>
                    <a:pt x="545" y="504"/>
                    <a:pt x="557" y="509"/>
                  </a:cubicBezTo>
                  <a:cubicBezTo>
                    <a:pt x="578" y="519"/>
                    <a:pt x="600" y="527"/>
                    <a:pt x="620" y="537"/>
                  </a:cubicBezTo>
                  <a:cubicBezTo>
                    <a:pt x="682" y="572"/>
                    <a:pt x="699" y="652"/>
                    <a:pt x="654" y="706"/>
                  </a:cubicBezTo>
                  <a:close/>
                  <a:moveTo>
                    <a:pt x="1073" y="625"/>
                  </a:moveTo>
                  <a:cubicBezTo>
                    <a:pt x="1098" y="658"/>
                    <a:pt x="1087" y="704"/>
                    <a:pt x="1052" y="724"/>
                  </a:cubicBezTo>
                  <a:cubicBezTo>
                    <a:pt x="1020" y="741"/>
                    <a:pt x="1020" y="741"/>
                    <a:pt x="1020" y="741"/>
                  </a:cubicBezTo>
                  <a:cubicBezTo>
                    <a:pt x="995" y="755"/>
                    <a:pt x="981" y="783"/>
                    <a:pt x="987" y="812"/>
                  </a:cubicBezTo>
                  <a:cubicBezTo>
                    <a:pt x="994" y="847"/>
                    <a:pt x="994" y="847"/>
                    <a:pt x="994" y="847"/>
                  </a:cubicBezTo>
                  <a:cubicBezTo>
                    <a:pt x="1001" y="887"/>
                    <a:pt x="972" y="924"/>
                    <a:pt x="932" y="926"/>
                  </a:cubicBezTo>
                  <a:cubicBezTo>
                    <a:pt x="897" y="929"/>
                    <a:pt x="897" y="929"/>
                    <a:pt x="897" y="929"/>
                  </a:cubicBezTo>
                  <a:cubicBezTo>
                    <a:pt x="868" y="930"/>
                    <a:pt x="843" y="951"/>
                    <a:pt x="836" y="978"/>
                  </a:cubicBezTo>
                  <a:cubicBezTo>
                    <a:pt x="827" y="1012"/>
                    <a:pt x="827" y="1012"/>
                    <a:pt x="827" y="1012"/>
                  </a:cubicBezTo>
                  <a:cubicBezTo>
                    <a:pt x="817" y="1051"/>
                    <a:pt x="774" y="1071"/>
                    <a:pt x="736" y="1057"/>
                  </a:cubicBezTo>
                  <a:cubicBezTo>
                    <a:pt x="704" y="1043"/>
                    <a:pt x="704" y="1043"/>
                    <a:pt x="704" y="1043"/>
                  </a:cubicBezTo>
                  <a:cubicBezTo>
                    <a:pt x="677" y="1031"/>
                    <a:pt x="646" y="1039"/>
                    <a:pt x="626" y="1061"/>
                  </a:cubicBezTo>
                  <a:cubicBezTo>
                    <a:pt x="603" y="1088"/>
                    <a:pt x="603" y="1088"/>
                    <a:pt x="603" y="1088"/>
                  </a:cubicBezTo>
                  <a:cubicBezTo>
                    <a:pt x="577" y="1119"/>
                    <a:pt x="529" y="1119"/>
                    <a:pt x="502" y="1089"/>
                  </a:cubicBezTo>
                  <a:cubicBezTo>
                    <a:pt x="479" y="1062"/>
                    <a:pt x="479" y="1062"/>
                    <a:pt x="479" y="1062"/>
                  </a:cubicBezTo>
                  <a:cubicBezTo>
                    <a:pt x="459" y="1040"/>
                    <a:pt x="428" y="1033"/>
                    <a:pt x="402" y="1045"/>
                  </a:cubicBezTo>
                  <a:cubicBezTo>
                    <a:pt x="370" y="1059"/>
                    <a:pt x="370" y="1059"/>
                    <a:pt x="370" y="1059"/>
                  </a:cubicBezTo>
                  <a:cubicBezTo>
                    <a:pt x="333" y="1075"/>
                    <a:pt x="289" y="1054"/>
                    <a:pt x="277" y="1015"/>
                  </a:cubicBezTo>
                  <a:cubicBezTo>
                    <a:pt x="268" y="982"/>
                    <a:pt x="268" y="982"/>
                    <a:pt x="268" y="982"/>
                  </a:cubicBezTo>
                  <a:cubicBezTo>
                    <a:pt x="260" y="954"/>
                    <a:pt x="235" y="934"/>
                    <a:pt x="206" y="933"/>
                  </a:cubicBezTo>
                  <a:cubicBezTo>
                    <a:pt x="171" y="932"/>
                    <a:pt x="171" y="932"/>
                    <a:pt x="171" y="932"/>
                  </a:cubicBezTo>
                  <a:cubicBezTo>
                    <a:pt x="131" y="930"/>
                    <a:pt x="101" y="893"/>
                    <a:pt x="108" y="853"/>
                  </a:cubicBezTo>
                  <a:cubicBezTo>
                    <a:pt x="114" y="818"/>
                    <a:pt x="114" y="818"/>
                    <a:pt x="114" y="818"/>
                  </a:cubicBezTo>
                  <a:cubicBezTo>
                    <a:pt x="118" y="789"/>
                    <a:pt x="105" y="760"/>
                    <a:pt x="79" y="747"/>
                  </a:cubicBezTo>
                  <a:cubicBezTo>
                    <a:pt x="48" y="730"/>
                    <a:pt x="48" y="730"/>
                    <a:pt x="48" y="730"/>
                  </a:cubicBezTo>
                  <a:cubicBezTo>
                    <a:pt x="12" y="711"/>
                    <a:pt x="1" y="665"/>
                    <a:pt x="25" y="631"/>
                  </a:cubicBezTo>
                  <a:cubicBezTo>
                    <a:pt x="46" y="603"/>
                    <a:pt x="46" y="603"/>
                    <a:pt x="46" y="603"/>
                  </a:cubicBezTo>
                  <a:cubicBezTo>
                    <a:pt x="63" y="578"/>
                    <a:pt x="62" y="547"/>
                    <a:pt x="45" y="523"/>
                  </a:cubicBezTo>
                  <a:cubicBezTo>
                    <a:pt x="24" y="494"/>
                    <a:pt x="24" y="494"/>
                    <a:pt x="24" y="494"/>
                  </a:cubicBezTo>
                  <a:cubicBezTo>
                    <a:pt x="0" y="461"/>
                    <a:pt x="10" y="415"/>
                    <a:pt x="46" y="395"/>
                  </a:cubicBezTo>
                  <a:cubicBezTo>
                    <a:pt x="77" y="378"/>
                    <a:pt x="77" y="378"/>
                    <a:pt x="77" y="378"/>
                  </a:cubicBezTo>
                  <a:cubicBezTo>
                    <a:pt x="102" y="364"/>
                    <a:pt x="116" y="335"/>
                    <a:pt x="110" y="307"/>
                  </a:cubicBezTo>
                  <a:cubicBezTo>
                    <a:pt x="103" y="272"/>
                    <a:pt x="103" y="272"/>
                    <a:pt x="103" y="272"/>
                  </a:cubicBezTo>
                  <a:cubicBezTo>
                    <a:pt x="97" y="232"/>
                    <a:pt x="125" y="195"/>
                    <a:pt x="166" y="193"/>
                  </a:cubicBezTo>
                  <a:cubicBezTo>
                    <a:pt x="200" y="190"/>
                    <a:pt x="200" y="190"/>
                    <a:pt x="200" y="190"/>
                  </a:cubicBezTo>
                  <a:cubicBezTo>
                    <a:pt x="229" y="189"/>
                    <a:pt x="254" y="168"/>
                    <a:pt x="261" y="141"/>
                  </a:cubicBezTo>
                  <a:cubicBezTo>
                    <a:pt x="271" y="107"/>
                    <a:pt x="271" y="107"/>
                    <a:pt x="271" y="107"/>
                  </a:cubicBezTo>
                  <a:cubicBezTo>
                    <a:pt x="281" y="68"/>
                    <a:pt x="324" y="47"/>
                    <a:pt x="362" y="62"/>
                  </a:cubicBezTo>
                  <a:cubicBezTo>
                    <a:pt x="394" y="76"/>
                    <a:pt x="394" y="76"/>
                    <a:pt x="394" y="76"/>
                  </a:cubicBezTo>
                  <a:cubicBezTo>
                    <a:pt x="420" y="88"/>
                    <a:pt x="451" y="80"/>
                    <a:pt x="471" y="58"/>
                  </a:cubicBezTo>
                  <a:cubicBezTo>
                    <a:pt x="494" y="31"/>
                    <a:pt x="494" y="31"/>
                    <a:pt x="494" y="31"/>
                  </a:cubicBezTo>
                  <a:cubicBezTo>
                    <a:pt x="521" y="0"/>
                    <a:pt x="569" y="0"/>
                    <a:pt x="595" y="30"/>
                  </a:cubicBezTo>
                  <a:cubicBezTo>
                    <a:pt x="618" y="57"/>
                    <a:pt x="618" y="57"/>
                    <a:pt x="618" y="57"/>
                  </a:cubicBezTo>
                  <a:cubicBezTo>
                    <a:pt x="638" y="78"/>
                    <a:pt x="669" y="85"/>
                    <a:pt x="696" y="74"/>
                  </a:cubicBezTo>
                  <a:cubicBezTo>
                    <a:pt x="728" y="60"/>
                    <a:pt x="728" y="60"/>
                    <a:pt x="728" y="60"/>
                  </a:cubicBezTo>
                  <a:cubicBezTo>
                    <a:pt x="765" y="44"/>
                    <a:pt x="809" y="65"/>
                    <a:pt x="820" y="104"/>
                  </a:cubicBezTo>
                  <a:cubicBezTo>
                    <a:pt x="829" y="137"/>
                    <a:pt x="829" y="137"/>
                    <a:pt x="829" y="137"/>
                  </a:cubicBezTo>
                  <a:cubicBezTo>
                    <a:pt x="837" y="165"/>
                    <a:pt x="863" y="184"/>
                    <a:pt x="891" y="186"/>
                  </a:cubicBezTo>
                  <a:cubicBezTo>
                    <a:pt x="926" y="187"/>
                    <a:pt x="926" y="187"/>
                    <a:pt x="926" y="187"/>
                  </a:cubicBezTo>
                  <a:cubicBezTo>
                    <a:pt x="966" y="189"/>
                    <a:pt x="996" y="226"/>
                    <a:pt x="989" y="266"/>
                  </a:cubicBezTo>
                  <a:cubicBezTo>
                    <a:pt x="984" y="301"/>
                    <a:pt x="984" y="301"/>
                    <a:pt x="984" y="301"/>
                  </a:cubicBezTo>
                  <a:cubicBezTo>
                    <a:pt x="979" y="330"/>
                    <a:pt x="993" y="358"/>
                    <a:pt x="1018" y="372"/>
                  </a:cubicBezTo>
                  <a:cubicBezTo>
                    <a:pt x="1049" y="388"/>
                    <a:pt x="1049" y="388"/>
                    <a:pt x="1049" y="388"/>
                  </a:cubicBezTo>
                  <a:cubicBezTo>
                    <a:pt x="1085" y="408"/>
                    <a:pt x="1097" y="454"/>
                    <a:pt x="1072" y="487"/>
                  </a:cubicBezTo>
                  <a:cubicBezTo>
                    <a:pt x="1052" y="516"/>
                    <a:pt x="1052" y="516"/>
                    <a:pt x="1052" y="516"/>
                  </a:cubicBezTo>
                  <a:cubicBezTo>
                    <a:pt x="1034" y="540"/>
                    <a:pt x="1035" y="572"/>
                    <a:pt x="1053" y="596"/>
                  </a:cubicBezTo>
                  <a:lnTo>
                    <a:pt x="1073" y="625"/>
                  </a:lnTo>
                  <a:close/>
                  <a:moveTo>
                    <a:pt x="918" y="560"/>
                  </a:moveTo>
                  <a:cubicBezTo>
                    <a:pt x="918" y="355"/>
                    <a:pt x="752" y="189"/>
                    <a:pt x="547" y="189"/>
                  </a:cubicBezTo>
                  <a:cubicBezTo>
                    <a:pt x="342" y="189"/>
                    <a:pt x="176" y="355"/>
                    <a:pt x="176" y="560"/>
                  </a:cubicBezTo>
                  <a:cubicBezTo>
                    <a:pt x="176" y="765"/>
                    <a:pt x="342" y="931"/>
                    <a:pt x="547" y="931"/>
                  </a:cubicBezTo>
                  <a:cubicBezTo>
                    <a:pt x="752" y="931"/>
                    <a:pt x="918" y="765"/>
                    <a:pt x="918" y="56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83B7E8EB-001C-46B8-876D-1CBEBD98CCC2}"/>
              </a:ext>
            </a:extLst>
          </p:cNvPr>
          <p:cNvGrpSpPr/>
          <p:nvPr/>
        </p:nvGrpSpPr>
        <p:grpSpPr>
          <a:xfrm>
            <a:off x="10874372" y="1755265"/>
            <a:ext cx="775855" cy="775855"/>
            <a:chOff x="3969055" y="2752646"/>
            <a:chExt cx="775855" cy="775855"/>
          </a:xfrm>
        </p:grpSpPr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54C42064-D324-4AA8-940A-51CA3A3E2ACC}"/>
                </a:ext>
              </a:extLst>
            </p:cNvPr>
            <p:cNvSpPr/>
            <p:nvPr/>
          </p:nvSpPr>
          <p:spPr>
            <a:xfrm>
              <a:off x="3969055" y="2752646"/>
              <a:ext cx="775855" cy="775855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13">
              <a:extLst>
                <a:ext uri="{FF2B5EF4-FFF2-40B4-BE49-F238E27FC236}">
                  <a16:creationId xmlns:a16="http://schemas.microsoft.com/office/drawing/2014/main" id="{505D7F4E-A05F-42A3-B425-FFA4073BDDA1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 rot="18900000">
              <a:off x="4204585" y="2911260"/>
              <a:ext cx="341727" cy="504000"/>
            </a:xfrm>
            <a:custGeom>
              <a:avLst/>
              <a:gdLst>
                <a:gd name="T0" fmla="*/ 455 w 760"/>
                <a:gd name="T1" fmla="*/ 831 h 1122"/>
                <a:gd name="T2" fmla="*/ 466 w 760"/>
                <a:gd name="T3" fmla="*/ 1034 h 1122"/>
                <a:gd name="T4" fmla="*/ 383 w 760"/>
                <a:gd name="T5" fmla="*/ 1122 h 1122"/>
                <a:gd name="T6" fmla="*/ 377 w 760"/>
                <a:gd name="T7" fmla="*/ 1122 h 1122"/>
                <a:gd name="T8" fmla="*/ 294 w 760"/>
                <a:gd name="T9" fmla="*/ 1034 h 1122"/>
                <a:gd name="T10" fmla="*/ 305 w 760"/>
                <a:gd name="T11" fmla="*/ 831 h 1122"/>
                <a:gd name="T12" fmla="*/ 380 w 760"/>
                <a:gd name="T13" fmla="*/ 836 h 1122"/>
                <a:gd name="T14" fmla="*/ 455 w 760"/>
                <a:gd name="T15" fmla="*/ 831 h 1122"/>
                <a:gd name="T16" fmla="*/ 380 w 760"/>
                <a:gd name="T17" fmla="*/ 760 h 1122"/>
                <a:gd name="T18" fmla="*/ 0 w 760"/>
                <a:gd name="T19" fmla="*/ 380 h 1122"/>
                <a:gd name="T20" fmla="*/ 380 w 760"/>
                <a:gd name="T21" fmla="*/ 0 h 1122"/>
                <a:gd name="T22" fmla="*/ 760 w 760"/>
                <a:gd name="T23" fmla="*/ 380 h 1122"/>
                <a:gd name="T24" fmla="*/ 380 w 760"/>
                <a:gd name="T25" fmla="*/ 760 h 1122"/>
                <a:gd name="T26" fmla="*/ 631 w 760"/>
                <a:gd name="T27" fmla="*/ 380 h 1122"/>
                <a:gd name="T28" fmla="*/ 380 w 760"/>
                <a:gd name="T29" fmla="*/ 129 h 1122"/>
                <a:gd name="T30" fmla="*/ 129 w 760"/>
                <a:gd name="T31" fmla="*/ 380 h 1122"/>
                <a:gd name="T32" fmla="*/ 380 w 760"/>
                <a:gd name="T33" fmla="*/ 631 h 1122"/>
                <a:gd name="T34" fmla="*/ 631 w 760"/>
                <a:gd name="T35" fmla="*/ 380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60" h="1122">
                  <a:moveTo>
                    <a:pt x="455" y="831"/>
                  </a:moveTo>
                  <a:cubicBezTo>
                    <a:pt x="466" y="1034"/>
                    <a:pt x="466" y="1034"/>
                    <a:pt x="466" y="1034"/>
                  </a:cubicBezTo>
                  <a:cubicBezTo>
                    <a:pt x="469" y="1082"/>
                    <a:pt x="432" y="1122"/>
                    <a:pt x="383" y="1122"/>
                  </a:cubicBezTo>
                  <a:cubicBezTo>
                    <a:pt x="377" y="1122"/>
                    <a:pt x="377" y="1122"/>
                    <a:pt x="377" y="1122"/>
                  </a:cubicBezTo>
                  <a:cubicBezTo>
                    <a:pt x="329" y="1122"/>
                    <a:pt x="291" y="1082"/>
                    <a:pt x="294" y="1034"/>
                  </a:cubicBezTo>
                  <a:cubicBezTo>
                    <a:pt x="305" y="831"/>
                    <a:pt x="305" y="831"/>
                    <a:pt x="305" y="831"/>
                  </a:cubicBezTo>
                  <a:cubicBezTo>
                    <a:pt x="329" y="834"/>
                    <a:pt x="355" y="836"/>
                    <a:pt x="380" y="836"/>
                  </a:cubicBezTo>
                  <a:cubicBezTo>
                    <a:pt x="405" y="836"/>
                    <a:pt x="431" y="834"/>
                    <a:pt x="455" y="831"/>
                  </a:cubicBezTo>
                  <a:close/>
                  <a:moveTo>
                    <a:pt x="380" y="760"/>
                  </a:moveTo>
                  <a:cubicBezTo>
                    <a:pt x="170" y="760"/>
                    <a:pt x="0" y="590"/>
                    <a:pt x="0" y="380"/>
                  </a:cubicBezTo>
                  <a:cubicBezTo>
                    <a:pt x="0" y="170"/>
                    <a:pt x="170" y="0"/>
                    <a:pt x="380" y="0"/>
                  </a:cubicBezTo>
                  <a:cubicBezTo>
                    <a:pt x="590" y="0"/>
                    <a:pt x="760" y="170"/>
                    <a:pt x="760" y="380"/>
                  </a:cubicBezTo>
                  <a:cubicBezTo>
                    <a:pt x="760" y="590"/>
                    <a:pt x="590" y="760"/>
                    <a:pt x="380" y="760"/>
                  </a:cubicBezTo>
                  <a:close/>
                  <a:moveTo>
                    <a:pt x="631" y="380"/>
                  </a:moveTo>
                  <a:cubicBezTo>
                    <a:pt x="631" y="242"/>
                    <a:pt x="519" y="129"/>
                    <a:pt x="380" y="129"/>
                  </a:cubicBezTo>
                  <a:cubicBezTo>
                    <a:pt x="242" y="129"/>
                    <a:pt x="129" y="241"/>
                    <a:pt x="129" y="380"/>
                  </a:cubicBezTo>
                  <a:cubicBezTo>
                    <a:pt x="129" y="518"/>
                    <a:pt x="241" y="631"/>
                    <a:pt x="380" y="631"/>
                  </a:cubicBezTo>
                  <a:cubicBezTo>
                    <a:pt x="518" y="631"/>
                    <a:pt x="631" y="518"/>
                    <a:pt x="631" y="3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BA264EBC-521C-4E26-9430-67CFABD9D436}"/>
              </a:ext>
            </a:extLst>
          </p:cNvPr>
          <p:cNvGrpSpPr/>
          <p:nvPr/>
        </p:nvGrpSpPr>
        <p:grpSpPr>
          <a:xfrm>
            <a:off x="821394" y="3388973"/>
            <a:ext cx="775855" cy="775855"/>
            <a:chOff x="6248648" y="2561857"/>
            <a:chExt cx="775855" cy="775855"/>
          </a:xfrm>
        </p:grpSpPr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F3A25C5E-3E72-40C1-ABE3-E40200D5D72B}"/>
                </a:ext>
              </a:extLst>
            </p:cNvPr>
            <p:cNvSpPr/>
            <p:nvPr/>
          </p:nvSpPr>
          <p:spPr>
            <a:xfrm>
              <a:off x="6248648" y="2561857"/>
              <a:ext cx="775855" cy="775855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13">
              <a:extLst>
                <a:ext uri="{FF2B5EF4-FFF2-40B4-BE49-F238E27FC236}">
                  <a16:creationId xmlns:a16="http://schemas.microsoft.com/office/drawing/2014/main" id="{F8062BCA-0B2B-4F6F-9DAF-960FAFF3D631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398925" y="2697946"/>
              <a:ext cx="469471" cy="507937"/>
            </a:xfrm>
            <a:custGeom>
              <a:avLst/>
              <a:gdLst>
                <a:gd name="T0" fmla="*/ 657 w 1050"/>
                <a:gd name="T1" fmla="*/ 990 h 1137"/>
                <a:gd name="T2" fmla="*/ 611 w 1050"/>
                <a:gd name="T3" fmla="*/ 1078 h 1137"/>
                <a:gd name="T4" fmla="*/ 566 w 1050"/>
                <a:gd name="T5" fmla="*/ 1137 h 1137"/>
                <a:gd name="T6" fmla="*/ 447 w 1050"/>
                <a:gd name="T7" fmla="*/ 1109 h 1137"/>
                <a:gd name="T8" fmla="*/ 393 w 1050"/>
                <a:gd name="T9" fmla="*/ 1025 h 1137"/>
                <a:gd name="T10" fmla="*/ 426 w 1050"/>
                <a:gd name="T11" fmla="*/ 957 h 1137"/>
                <a:gd name="T12" fmla="*/ 625 w 1050"/>
                <a:gd name="T13" fmla="*/ 957 h 1137"/>
                <a:gd name="T14" fmla="*/ 52 w 1050"/>
                <a:gd name="T15" fmla="*/ 292 h 1137"/>
                <a:gd name="T16" fmla="*/ 77 w 1050"/>
                <a:gd name="T17" fmla="*/ 363 h 1137"/>
                <a:gd name="T18" fmla="*/ 153 w 1050"/>
                <a:gd name="T19" fmla="*/ 315 h 1137"/>
                <a:gd name="T20" fmla="*/ 54 w 1050"/>
                <a:gd name="T21" fmla="*/ 572 h 1137"/>
                <a:gd name="T22" fmla="*/ 107 w 1050"/>
                <a:gd name="T23" fmla="*/ 519 h 1137"/>
                <a:gd name="T24" fmla="*/ 0 w 1050"/>
                <a:gd name="T25" fmla="*/ 519 h 1137"/>
                <a:gd name="T26" fmla="*/ 54 w 1050"/>
                <a:gd name="T27" fmla="*/ 572 h 1137"/>
                <a:gd name="T28" fmla="*/ 682 w 1050"/>
                <a:gd name="T29" fmla="*/ 59 h 1137"/>
                <a:gd name="T30" fmla="*/ 576 w 1050"/>
                <a:gd name="T31" fmla="*/ 58 h 1137"/>
                <a:gd name="T32" fmla="*/ 629 w 1050"/>
                <a:gd name="T33" fmla="*/ 111 h 1137"/>
                <a:gd name="T34" fmla="*/ 419 w 1050"/>
                <a:gd name="T35" fmla="*/ 112 h 1137"/>
                <a:gd name="T36" fmla="*/ 471 w 1050"/>
                <a:gd name="T37" fmla="*/ 47 h 1137"/>
                <a:gd name="T38" fmla="*/ 367 w 1050"/>
                <a:gd name="T39" fmla="*/ 70 h 1137"/>
                <a:gd name="T40" fmla="*/ 77 w 1050"/>
                <a:gd name="T41" fmla="*/ 676 h 1137"/>
                <a:gd name="T42" fmla="*/ 100 w 1050"/>
                <a:gd name="T43" fmla="*/ 777 h 1137"/>
                <a:gd name="T44" fmla="*/ 151 w 1050"/>
                <a:gd name="T45" fmla="*/ 702 h 1137"/>
                <a:gd name="T46" fmla="*/ 77 w 1050"/>
                <a:gd name="T47" fmla="*/ 676 h 1137"/>
                <a:gd name="T48" fmla="*/ 943 w 1050"/>
                <a:gd name="T49" fmla="*/ 517 h 1137"/>
                <a:gd name="T50" fmla="*/ 943 w 1050"/>
                <a:gd name="T51" fmla="*/ 518 h 1137"/>
                <a:gd name="T52" fmla="*/ 1050 w 1050"/>
                <a:gd name="T53" fmla="*/ 518 h 1137"/>
                <a:gd name="T54" fmla="*/ 996 w 1050"/>
                <a:gd name="T55" fmla="*/ 463 h 1137"/>
                <a:gd name="T56" fmla="*/ 197 w 1050"/>
                <a:gd name="T57" fmla="*/ 109 h 1137"/>
                <a:gd name="T58" fmla="*/ 263 w 1050"/>
                <a:gd name="T59" fmla="*/ 192 h 1137"/>
                <a:gd name="T60" fmla="*/ 272 w 1050"/>
                <a:gd name="T61" fmla="*/ 117 h 1137"/>
                <a:gd name="T62" fmla="*/ 859 w 1050"/>
                <a:gd name="T63" fmla="*/ 182 h 1137"/>
                <a:gd name="T64" fmla="*/ 775 w 1050"/>
                <a:gd name="T65" fmla="*/ 117 h 1137"/>
                <a:gd name="T66" fmla="*/ 818 w 1050"/>
                <a:gd name="T67" fmla="*/ 202 h 1137"/>
                <a:gd name="T68" fmla="*/ 927 w 1050"/>
                <a:gd name="T69" fmla="*/ 771 h 1137"/>
                <a:gd name="T70" fmla="*/ 1003 w 1050"/>
                <a:gd name="T71" fmla="*/ 723 h 1137"/>
                <a:gd name="T72" fmla="*/ 897 w 1050"/>
                <a:gd name="T73" fmla="*/ 722 h 1137"/>
                <a:gd name="T74" fmla="*/ 972 w 1050"/>
                <a:gd name="T75" fmla="*/ 360 h 1137"/>
                <a:gd name="T76" fmla="*/ 926 w 1050"/>
                <a:gd name="T77" fmla="*/ 264 h 1137"/>
                <a:gd name="T78" fmla="*/ 949 w 1050"/>
                <a:gd name="T79" fmla="*/ 365 h 1137"/>
                <a:gd name="T80" fmla="*/ 607 w 1050"/>
                <a:gd name="T81" fmla="*/ 905 h 1137"/>
                <a:gd name="T82" fmla="*/ 366 w 1050"/>
                <a:gd name="T83" fmla="*/ 840 h 1137"/>
                <a:gd name="T84" fmla="*/ 316 w 1050"/>
                <a:gd name="T85" fmla="*/ 303 h 1137"/>
                <a:gd name="T86" fmla="*/ 524 w 1050"/>
                <a:gd name="T87" fmla="*/ 219 h 1137"/>
                <a:gd name="T88" fmla="*/ 740 w 1050"/>
                <a:gd name="T89" fmla="*/ 725 h 1137"/>
                <a:gd name="T90" fmla="*/ 607 w 1050"/>
                <a:gd name="T91" fmla="*/ 905 h 1137"/>
                <a:gd name="T92" fmla="*/ 525 w 1050"/>
                <a:gd name="T93" fmla="*/ 680 h 1137"/>
                <a:gd name="T94" fmla="*/ 525 w 1050"/>
                <a:gd name="T95" fmla="*/ 753 h 1137"/>
                <a:gd name="T96" fmla="*/ 562 w 1050"/>
                <a:gd name="T97" fmla="*/ 717 h 1137"/>
                <a:gd name="T98" fmla="*/ 525 w 1050"/>
                <a:gd name="T99" fmla="*/ 407 h 1137"/>
                <a:gd name="T100" fmla="*/ 488 w 1050"/>
                <a:gd name="T101" fmla="*/ 443 h 1137"/>
                <a:gd name="T102" fmla="*/ 525 w 1050"/>
                <a:gd name="T103" fmla="*/ 647 h 1137"/>
                <a:gd name="T104" fmla="*/ 562 w 1050"/>
                <a:gd name="T105" fmla="*/ 443 h 1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50" h="1137">
                  <a:moveTo>
                    <a:pt x="625" y="957"/>
                  </a:moveTo>
                  <a:cubicBezTo>
                    <a:pt x="643" y="958"/>
                    <a:pt x="657" y="973"/>
                    <a:pt x="657" y="990"/>
                  </a:cubicBezTo>
                  <a:cubicBezTo>
                    <a:pt x="657" y="1025"/>
                    <a:pt x="657" y="1025"/>
                    <a:pt x="657" y="1025"/>
                  </a:cubicBezTo>
                  <a:cubicBezTo>
                    <a:pt x="657" y="1051"/>
                    <a:pt x="638" y="1074"/>
                    <a:pt x="611" y="1078"/>
                  </a:cubicBezTo>
                  <a:cubicBezTo>
                    <a:pt x="603" y="1109"/>
                    <a:pt x="603" y="1109"/>
                    <a:pt x="603" y="1109"/>
                  </a:cubicBezTo>
                  <a:cubicBezTo>
                    <a:pt x="598" y="1125"/>
                    <a:pt x="583" y="1137"/>
                    <a:pt x="566" y="1137"/>
                  </a:cubicBezTo>
                  <a:cubicBezTo>
                    <a:pt x="484" y="1137"/>
                    <a:pt x="484" y="1137"/>
                    <a:pt x="484" y="1137"/>
                  </a:cubicBezTo>
                  <a:cubicBezTo>
                    <a:pt x="466" y="1137"/>
                    <a:pt x="451" y="1126"/>
                    <a:pt x="447" y="1109"/>
                  </a:cubicBezTo>
                  <a:cubicBezTo>
                    <a:pt x="439" y="1078"/>
                    <a:pt x="439" y="1078"/>
                    <a:pt x="439" y="1078"/>
                  </a:cubicBezTo>
                  <a:cubicBezTo>
                    <a:pt x="412" y="1074"/>
                    <a:pt x="393" y="1051"/>
                    <a:pt x="393" y="1025"/>
                  </a:cubicBezTo>
                  <a:cubicBezTo>
                    <a:pt x="393" y="990"/>
                    <a:pt x="393" y="990"/>
                    <a:pt x="393" y="990"/>
                  </a:cubicBezTo>
                  <a:cubicBezTo>
                    <a:pt x="393" y="972"/>
                    <a:pt x="407" y="957"/>
                    <a:pt x="426" y="957"/>
                  </a:cubicBezTo>
                  <a:cubicBezTo>
                    <a:pt x="426" y="957"/>
                    <a:pt x="426" y="957"/>
                    <a:pt x="426" y="957"/>
                  </a:cubicBezTo>
                  <a:lnTo>
                    <a:pt x="625" y="957"/>
                  </a:lnTo>
                  <a:close/>
                  <a:moveTo>
                    <a:pt x="123" y="267"/>
                  </a:moveTo>
                  <a:cubicBezTo>
                    <a:pt x="96" y="254"/>
                    <a:pt x="65" y="265"/>
                    <a:pt x="52" y="292"/>
                  </a:cubicBezTo>
                  <a:cubicBezTo>
                    <a:pt x="39" y="318"/>
                    <a:pt x="50" y="350"/>
                    <a:pt x="77" y="363"/>
                  </a:cubicBezTo>
                  <a:cubicBezTo>
                    <a:pt x="77" y="363"/>
                    <a:pt x="77" y="363"/>
                    <a:pt x="77" y="363"/>
                  </a:cubicBezTo>
                  <a:cubicBezTo>
                    <a:pt x="84" y="366"/>
                    <a:pt x="92" y="368"/>
                    <a:pt x="100" y="368"/>
                  </a:cubicBezTo>
                  <a:cubicBezTo>
                    <a:pt x="129" y="368"/>
                    <a:pt x="153" y="344"/>
                    <a:pt x="153" y="315"/>
                  </a:cubicBezTo>
                  <a:cubicBezTo>
                    <a:pt x="153" y="294"/>
                    <a:pt x="141" y="276"/>
                    <a:pt x="123" y="267"/>
                  </a:cubicBezTo>
                  <a:close/>
                  <a:moveTo>
                    <a:pt x="54" y="572"/>
                  </a:moveTo>
                  <a:cubicBezTo>
                    <a:pt x="54" y="572"/>
                    <a:pt x="54" y="572"/>
                    <a:pt x="54" y="572"/>
                  </a:cubicBezTo>
                  <a:cubicBezTo>
                    <a:pt x="83" y="572"/>
                    <a:pt x="107" y="548"/>
                    <a:pt x="107" y="519"/>
                  </a:cubicBezTo>
                  <a:cubicBezTo>
                    <a:pt x="107" y="490"/>
                    <a:pt x="83" y="466"/>
                    <a:pt x="53" y="466"/>
                  </a:cubicBezTo>
                  <a:cubicBezTo>
                    <a:pt x="24" y="466"/>
                    <a:pt x="0" y="490"/>
                    <a:pt x="0" y="519"/>
                  </a:cubicBezTo>
                  <a:cubicBezTo>
                    <a:pt x="0" y="549"/>
                    <a:pt x="24" y="572"/>
                    <a:pt x="53" y="572"/>
                  </a:cubicBezTo>
                  <a:cubicBezTo>
                    <a:pt x="53" y="572"/>
                    <a:pt x="54" y="572"/>
                    <a:pt x="54" y="572"/>
                  </a:cubicBezTo>
                  <a:close/>
                  <a:moveTo>
                    <a:pt x="628" y="112"/>
                  </a:moveTo>
                  <a:cubicBezTo>
                    <a:pt x="658" y="112"/>
                    <a:pt x="682" y="89"/>
                    <a:pt x="682" y="59"/>
                  </a:cubicBezTo>
                  <a:cubicBezTo>
                    <a:pt x="683" y="30"/>
                    <a:pt x="659" y="6"/>
                    <a:pt x="630" y="5"/>
                  </a:cubicBezTo>
                  <a:cubicBezTo>
                    <a:pt x="601" y="5"/>
                    <a:pt x="577" y="28"/>
                    <a:pt x="576" y="58"/>
                  </a:cubicBezTo>
                  <a:cubicBezTo>
                    <a:pt x="576" y="83"/>
                    <a:pt x="593" y="105"/>
                    <a:pt x="617" y="110"/>
                  </a:cubicBezTo>
                  <a:cubicBezTo>
                    <a:pt x="621" y="111"/>
                    <a:pt x="625" y="111"/>
                    <a:pt x="629" y="111"/>
                  </a:cubicBezTo>
                  <a:lnTo>
                    <a:pt x="628" y="112"/>
                  </a:lnTo>
                  <a:close/>
                  <a:moveTo>
                    <a:pt x="419" y="112"/>
                  </a:moveTo>
                  <a:cubicBezTo>
                    <a:pt x="423" y="112"/>
                    <a:pt x="427" y="112"/>
                    <a:pt x="430" y="111"/>
                  </a:cubicBezTo>
                  <a:cubicBezTo>
                    <a:pt x="459" y="105"/>
                    <a:pt x="477" y="76"/>
                    <a:pt x="471" y="47"/>
                  </a:cubicBezTo>
                  <a:cubicBezTo>
                    <a:pt x="465" y="18"/>
                    <a:pt x="436" y="0"/>
                    <a:pt x="407" y="7"/>
                  </a:cubicBezTo>
                  <a:cubicBezTo>
                    <a:pt x="378" y="13"/>
                    <a:pt x="360" y="41"/>
                    <a:pt x="367" y="70"/>
                  </a:cubicBezTo>
                  <a:cubicBezTo>
                    <a:pt x="372" y="95"/>
                    <a:pt x="394" y="112"/>
                    <a:pt x="419" y="112"/>
                  </a:cubicBezTo>
                  <a:close/>
                  <a:moveTo>
                    <a:pt x="77" y="676"/>
                  </a:moveTo>
                  <a:cubicBezTo>
                    <a:pt x="51" y="689"/>
                    <a:pt x="40" y="720"/>
                    <a:pt x="53" y="747"/>
                  </a:cubicBezTo>
                  <a:cubicBezTo>
                    <a:pt x="62" y="765"/>
                    <a:pt x="80" y="777"/>
                    <a:pt x="100" y="777"/>
                  </a:cubicBezTo>
                  <a:cubicBezTo>
                    <a:pt x="108" y="777"/>
                    <a:pt x="116" y="775"/>
                    <a:pt x="124" y="771"/>
                  </a:cubicBezTo>
                  <a:cubicBezTo>
                    <a:pt x="150" y="760"/>
                    <a:pt x="163" y="728"/>
                    <a:pt x="151" y="702"/>
                  </a:cubicBezTo>
                  <a:cubicBezTo>
                    <a:pt x="139" y="675"/>
                    <a:pt x="108" y="662"/>
                    <a:pt x="81" y="674"/>
                  </a:cubicBezTo>
                  <a:cubicBezTo>
                    <a:pt x="80" y="675"/>
                    <a:pt x="79" y="675"/>
                    <a:pt x="77" y="676"/>
                  </a:cubicBezTo>
                  <a:close/>
                  <a:moveTo>
                    <a:pt x="996" y="463"/>
                  </a:moveTo>
                  <a:cubicBezTo>
                    <a:pt x="967" y="463"/>
                    <a:pt x="943" y="487"/>
                    <a:pt x="943" y="517"/>
                  </a:cubicBezTo>
                  <a:cubicBezTo>
                    <a:pt x="943" y="517"/>
                    <a:pt x="943" y="517"/>
                    <a:pt x="943" y="517"/>
                  </a:cubicBezTo>
                  <a:cubicBezTo>
                    <a:pt x="943" y="518"/>
                    <a:pt x="943" y="518"/>
                    <a:pt x="943" y="518"/>
                  </a:cubicBezTo>
                  <a:cubicBezTo>
                    <a:pt x="943" y="548"/>
                    <a:pt x="967" y="571"/>
                    <a:pt x="996" y="571"/>
                  </a:cubicBezTo>
                  <a:cubicBezTo>
                    <a:pt x="1026" y="571"/>
                    <a:pt x="1050" y="548"/>
                    <a:pt x="1050" y="518"/>
                  </a:cubicBezTo>
                  <a:cubicBezTo>
                    <a:pt x="1050" y="516"/>
                    <a:pt x="1050" y="516"/>
                    <a:pt x="1050" y="516"/>
                  </a:cubicBezTo>
                  <a:cubicBezTo>
                    <a:pt x="1049" y="487"/>
                    <a:pt x="1025" y="463"/>
                    <a:pt x="996" y="463"/>
                  </a:cubicBezTo>
                  <a:close/>
                  <a:moveTo>
                    <a:pt x="272" y="117"/>
                  </a:moveTo>
                  <a:cubicBezTo>
                    <a:pt x="253" y="94"/>
                    <a:pt x="220" y="91"/>
                    <a:pt x="197" y="109"/>
                  </a:cubicBezTo>
                  <a:cubicBezTo>
                    <a:pt x="174" y="127"/>
                    <a:pt x="170" y="161"/>
                    <a:pt x="189" y="184"/>
                  </a:cubicBezTo>
                  <a:cubicBezTo>
                    <a:pt x="207" y="207"/>
                    <a:pt x="240" y="210"/>
                    <a:pt x="263" y="192"/>
                  </a:cubicBezTo>
                  <a:cubicBezTo>
                    <a:pt x="263" y="192"/>
                    <a:pt x="263" y="192"/>
                    <a:pt x="263" y="192"/>
                  </a:cubicBezTo>
                  <a:cubicBezTo>
                    <a:pt x="286" y="174"/>
                    <a:pt x="290" y="140"/>
                    <a:pt x="272" y="117"/>
                  </a:cubicBezTo>
                  <a:cubicBezTo>
                    <a:pt x="272" y="117"/>
                    <a:pt x="272" y="117"/>
                    <a:pt x="272" y="117"/>
                  </a:cubicBezTo>
                  <a:close/>
                  <a:moveTo>
                    <a:pt x="859" y="182"/>
                  </a:moveTo>
                  <a:cubicBezTo>
                    <a:pt x="877" y="159"/>
                    <a:pt x="873" y="125"/>
                    <a:pt x="850" y="107"/>
                  </a:cubicBezTo>
                  <a:cubicBezTo>
                    <a:pt x="826" y="89"/>
                    <a:pt x="793" y="93"/>
                    <a:pt x="775" y="117"/>
                  </a:cubicBezTo>
                  <a:cubicBezTo>
                    <a:pt x="757" y="140"/>
                    <a:pt x="761" y="173"/>
                    <a:pt x="784" y="191"/>
                  </a:cubicBezTo>
                  <a:cubicBezTo>
                    <a:pt x="794" y="199"/>
                    <a:pt x="806" y="202"/>
                    <a:pt x="818" y="202"/>
                  </a:cubicBezTo>
                  <a:cubicBezTo>
                    <a:pt x="834" y="202"/>
                    <a:pt x="849" y="195"/>
                    <a:pt x="859" y="182"/>
                  </a:cubicBezTo>
                  <a:close/>
                  <a:moveTo>
                    <a:pt x="927" y="771"/>
                  </a:moveTo>
                  <a:cubicBezTo>
                    <a:pt x="934" y="774"/>
                    <a:pt x="942" y="776"/>
                    <a:pt x="950" y="776"/>
                  </a:cubicBezTo>
                  <a:cubicBezTo>
                    <a:pt x="979" y="776"/>
                    <a:pt x="1003" y="752"/>
                    <a:pt x="1003" y="723"/>
                  </a:cubicBezTo>
                  <a:cubicBezTo>
                    <a:pt x="1003" y="693"/>
                    <a:pt x="979" y="669"/>
                    <a:pt x="950" y="669"/>
                  </a:cubicBezTo>
                  <a:cubicBezTo>
                    <a:pt x="921" y="669"/>
                    <a:pt x="897" y="693"/>
                    <a:pt x="897" y="722"/>
                  </a:cubicBezTo>
                  <a:cubicBezTo>
                    <a:pt x="897" y="743"/>
                    <a:pt x="908" y="762"/>
                    <a:pt x="927" y="771"/>
                  </a:cubicBezTo>
                  <a:close/>
                  <a:moveTo>
                    <a:pt x="972" y="360"/>
                  </a:moveTo>
                  <a:cubicBezTo>
                    <a:pt x="998" y="347"/>
                    <a:pt x="1010" y="315"/>
                    <a:pt x="997" y="289"/>
                  </a:cubicBezTo>
                  <a:cubicBezTo>
                    <a:pt x="984" y="263"/>
                    <a:pt x="952" y="252"/>
                    <a:pt x="926" y="264"/>
                  </a:cubicBezTo>
                  <a:cubicBezTo>
                    <a:pt x="899" y="277"/>
                    <a:pt x="888" y="309"/>
                    <a:pt x="901" y="335"/>
                  </a:cubicBezTo>
                  <a:cubicBezTo>
                    <a:pt x="910" y="354"/>
                    <a:pt x="929" y="365"/>
                    <a:pt x="949" y="365"/>
                  </a:cubicBezTo>
                  <a:cubicBezTo>
                    <a:pt x="957" y="365"/>
                    <a:pt x="965" y="363"/>
                    <a:pt x="972" y="360"/>
                  </a:cubicBezTo>
                  <a:close/>
                  <a:moveTo>
                    <a:pt x="607" y="905"/>
                  </a:moveTo>
                  <a:cubicBezTo>
                    <a:pt x="443" y="905"/>
                    <a:pt x="443" y="905"/>
                    <a:pt x="443" y="905"/>
                  </a:cubicBezTo>
                  <a:cubicBezTo>
                    <a:pt x="405" y="905"/>
                    <a:pt x="372" y="878"/>
                    <a:pt x="366" y="840"/>
                  </a:cubicBezTo>
                  <a:cubicBezTo>
                    <a:pt x="360" y="797"/>
                    <a:pt x="340" y="756"/>
                    <a:pt x="310" y="725"/>
                  </a:cubicBezTo>
                  <a:cubicBezTo>
                    <a:pt x="195" y="606"/>
                    <a:pt x="198" y="418"/>
                    <a:pt x="316" y="303"/>
                  </a:cubicBezTo>
                  <a:cubicBezTo>
                    <a:pt x="372" y="250"/>
                    <a:pt x="445" y="220"/>
                    <a:pt x="522" y="219"/>
                  </a:cubicBezTo>
                  <a:cubicBezTo>
                    <a:pt x="524" y="219"/>
                    <a:pt x="524" y="219"/>
                    <a:pt x="524" y="219"/>
                  </a:cubicBezTo>
                  <a:cubicBezTo>
                    <a:pt x="688" y="218"/>
                    <a:pt x="823" y="350"/>
                    <a:pt x="824" y="515"/>
                  </a:cubicBezTo>
                  <a:cubicBezTo>
                    <a:pt x="825" y="593"/>
                    <a:pt x="795" y="669"/>
                    <a:pt x="740" y="725"/>
                  </a:cubicBezTo>
                  <a:cubicBezTo>
                    <a:pt x="710" y="756"/>
                    <a:pt x="690" y="797"/>
                    <a:pt x="684" y="840"/>
                  </a:cubicBezTo>
                  <a:cubicBezTo>
                    <a:pt x="677" y="877"/>
                    <a:pt x="645" y="905"/>
                    <a:pt x="607" y="905"/>
                  </a:cubicBezTo>
                  <a:close/>
                  <a:moveTo>
                    <a:pt x="562" y="717"/>
                  </a:moveTo>
                  <a:cubicBezTo>
                    <a:pt x="562" y="696"/>
                    <a:pt x="545" y="680"/>
                    <a:pt x="525" y="680"/>
                  </a:cubicBezTo>
                  <a:cubicBezTo>
                    <a:pt x="505" y="680"/>
                    <a:pt x="488" y="696"/>
                    <a:pt x="488" y="717"/>
                  </a:cubicBezTo>
                  <a:cubicBezTo>
                    <a:pt x="488" y="737"/>
                    <a:pt x="505" y="753"/>
                    <a:pt x="525" y="753"/>
                  </a:cubicBezTo>
                  <a:cubicBezTo>
                    <a:pt x="525" y="753"/>
                    <a:pt x="525" y="753"/>
                    <a:pt x="525" y="753"/>
                  </a:cubicBezTo>
                  <a:cubicBezTo>
                    <a:pt x="545" y="753"/>
                    <a:pt x="562" y="737"/>
                    <a:pt x="562" y="717"/>
                  </a:cubicBezTo>
                  <a:close/>
                  <a:moveTo>
                    <a:pt x="562" y="443"/>
                  </a:moveTo>
                  <a:cubicBezTo>
                    <a:pt x="562" y="423"/>
                    <a:pt x="545" y="407"/>
                    <a:pt x="525" y="407"/>
                  </a:cubicBezTo>
                  <a:cubicBezTo>
                    <a:pt x="505" y="407"/>
                    <a:pt x="488" y="423"/>
                    <a:pt x="488" y="443"/>
                  </a:cubicBezTo>
                  <a:cubicBezTo>
                    <a:pt x="488" y="443"/>
                    <a:pt x="488" y="443"/>
                    <a:pt x="488" y="443"/>
                  </a:cubicBezTo>
                  <a:cubicBezTo>
                    <a:pt x="488" y="610"/>
                    <a:pt x="488" y="610"/>
                    <a:pt x="488" y="610"/>
                  </a:cubicBezTo>
                  <a:cubicBezTo>
                    <a:pt x="488" y="630"/>
                    <a:pt x="505" y="647"/>
                    <a:pt x="525" y="647"/>
                  </a:cubicBezTo>
                  <a:cubicBezTo>
                    <a:pt x="545" y="647"/>
                    <a:pt x="562" y="630"/>
                    <a:pt x="562" y="610"/>
                  </a:cubicBezTo>
                  <a:lnTo>
                    <a:pt x="562" y="4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89CB1C36-6454-45B8-98AD-A14391ED8CB3}"/>
              </a:ext>
            </a:extLst>
          </p:cNvPr>
          <p:cNvGrpSpPr/>
          <p:nvPr/>
        </p:nvGrpSpPr>
        <p:grpSpPr>
          <a:xfrm>
            <a:off x="9670478" y="3388973"/>
            <a:ext cx="775855" cy="775855"/>
            <a:chOff x="2556706" y="3029487"/>
            <a:chExt cx="775855" cy="775855"/>
          </a:xfrm>
        </p:grpSpPr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BF10E7BF-85DB-4915-8072-1AB536CD021A}"/>
                </a:ext>
              </a:extLst>
            </p:cNvPr>
            <p:cNvSpPr/>
            <p:nvPr/>
          </p:nvSpPr>
          <p:spPr>
            <a:xfrm>
              <a:off x="2556706" y="3029487"/>
              <a:ext cx="775855" cy="775855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13">
              <a:extLst>
                <a:ext uri="{FF2B5EF4-FFF2-40B4-BE49-F238E27FC236}">
                  <a16:creationId xmlns:a16="http://schemas.microsoft.com/office/drawing/2014/main" id="{A0F603CF-A6FE-41A3-B70F-78175E90150D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2642029" y="3101974"/>
              <a:ext cx="585350" cy="583049"/>
            </a:xfrm>
            <a:custGeom>
              <a:avLst/>
              <a:gdLst>
                <a:gd name="T0" fmla="*/ 801 w 1137"/>
                <a:gd name="T1" fmla="*/ 284 h 1135"/>
                <a:gd name="T2" fmla="*/ 895 w 1137"/>
                <a:gd name="T3" fmla="*/ 175 h 1135"/>
                <a:gd name="T4" fmla="*/ 906 w 1137"/>
                <a:gd name="T5" fmla="*/ 138 h 1135"/>
                <a:gd name="T6" fmla="*/ 1009 w 1137"/>
                <a:gd name="T7" fmla="*/ 144 h 1135"/>
                <a:gd name="T8" fmla="*/ 996 w 1137"/>
                <a:gd name="T9" fmla="*/ 228 h 1135"/>
                <a:gd name="T10" fmla="*/ 959 w 1137"/>
                <a:gd name="T11" fmla="*/ 240 h 1135"/>
                <a:gd name="T12" fmla="*/ 851 w 1137"/>
                <a:gd name="T13" fmla="*/ 334 h 1135"/>
                <a:gd name="T14" fmla="*/ 801 w 1137"/>
                <a:gd name="T15" fmla="*/ 306 h 1135"/>
                <a:gd name="T16" fmla="*/ 1036 w 1137"/>
                <a:gd name="T17" fmla="*/ 293 h 1135"/>
                <a:gd name="T18" fmla="*/ 1014 w 1137"/>
                <a:gd name="T19" fmla="*/ 325 h 1135"/>
                <a:gd name="T20" fmla="*/ 896 w 1137"/>
                <a:gd name="T21" fmla="*/ 405 h 1135"/>
                <a:gd name="T22" fmla="*/ 909 w 1137"/>
                <a:gd name="T23" fmla="*/ 460 h 1135"/>
                <a:gd name="T24" fmla="*/ 1055 w 1137"/>
                <a:gd name="T25" fmla="*/ 396 h 1135"/>
                <a:gd name="T26" fmla="*/ 1089 w 1137"/>
                <a:gd name="T27" fmla="*/ 413 h 1135"/>
                <a:gd name="T28" fmla="*/ 1132 w 1137"/>
                <a:gd name="T29" fmla="*/ 332 h 1135"/>
                <a:gd name="T30" fmla="*/ 1114 w 1137"/>
                <a:gd name="T31" fmla="*/ 301 h 1135"/>
                <a:gd name="T32" fmla="*/ 709 w 1137"/>
                <a:gd name="T33" fmla="*/ 245 h 1135"/>
                <a:gd name="T34" fmla="*/ 801 w 1137"/>
                <a:gd name="T35" fmla="*/ 115 h 1135"/>
                <a:gd name="T36" fmla="*/ 840 w 1137"/>
                <a:gd name="T37" fmla="*/ 112 h 1135"/>
                <a:gd name="T38" fmla="*/ 834 w 1137"/>
                <a:gd name="T39" fmla="*/ 21 h 1135"/>
                <a:gd name="T40" fmla="*/ 803 w 1137"/>
                <a:gd name="T41" fmla="*/ 3 h 1135"/>
                <a:gd name="T42" fmla="*/ 721 w 1137"/>
                <a:gd name="T43" fmla="*/ 65 h 1135"/>
                <a:gd name="T44" fmla="*/ 739 w 1137"/>
                <a:gd name="T45" fmla="*/ 80 h 1135"/>
                <a:gd name="T46" fmla="*/ 675 w 1137"/>
                <a:gd name="T47" fmla="*/ 226 h 1135"/>
                <a:gd name="T48" fmla="*/ 16 w 1137"/>
                <a:gd name="T49" fmla="*/ 973 h 1135"/>
                <a:gd name="T50" fmla="*/ 74 w 1137"/>
                <a:gd name="T51" fmla="*/ 915 h 1135"/>
                <a:gd name="T52" fmla="*/ 427 w 1137"/>
                <a:gd name="T53" fmla="*/ 210 h 1135"/>
                <a:gd name="T54" fmla="*/ 403 w 1137"/>
                <a:gd name="T55" fmla="*/ 127 h 1135"/>
                <a:gd name="T56" fmla="*/ 1007 w 1137"/>
                <a:gd name="T57" fmla="*/ 675 h 1135"/>
                <a:gd name="T58" fmla="*/ 950 w 1137"/>
                <a:gd name="T59" fmla="*/ 732 h 1135"/>
                <a:gd name="T60" fmla="*/ 920 w 1137"/>
                <a:gd name="T61" fmla="*/ 703 h 1135"/>
                <a:gd name="T62" fmla="*/ 560 w 1137"/>
                <a:gd name="T63" fmla="*/ 1060 h 1135"/>
                <a:gd name="T64" fmla="*/ 331 w 1137"/>
                <a:gd name="T65" fmla="*/ 986 h 1135"/>
                <a:gd name="T66" fmla="*/ 220 w 1137"/>
                <a:gd name="T67" fmla="*/ 1061 h 1135"/>
                <a:gd name="T68" fmla="*/ 162 w 1137"/>
                <a:gd name="T69" fmla="*/ 1119 h 1135"/>
                <a:gd name="T70" fmla="*/ 409 w 1137"/>
                <a:gd name="T71" fmla="*/ 948 h 1135"/>
                <a:gd name="T72" fmla="*/ 554 w 1137"/>
                <a:gd name="T73" fmla="*/ 967 h 1135"/>
                <a:gd name="T74" fmla="*/ 204 w 1137"/>
                <a:gd name="T75" fmla="*/ 893 h 1135"/>
                <a:gd name="T76" fmla="*/ 552 w 1137"/>
                <a:gd name="T77" fmla="*/ 392 h 1135"/>
                <a:gd name="T78" fmla="*/ 464 w 1137"/>
                <a:gd name="T79" fmla="*/ 323 h 1135"/>
                <a:gd name="T80" fmla="*/ 193 w 1137"/>
                <a:gd name="T81" fmla="*/ 886 h 1135"/>
                <a:gd name="T82" fmla="*/ 204 w 1137"/>
                <a:gd name="T83" fmla="*/ 893 h 1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37" h="1135">
                  <a:moveTo>
                    <a:pt x="801" y="306"/>
                  </a:moveTo>
                  <a:cubicBezTo>
                    <a:pt x="795" y="300"/>
                    <a:pt x="795" y="290"/>
                    <a:pt x="801" y="284"/>
                  </a:cubicBezTo>
                  <a:cubicBezTo>
                    <a:pt x="902" y="183"/>
                    <a:pt x="902" y="183"/>
                    <a:pt x="902" y="183"/>
                  </a:cubicBezTo>
                  <a:cubicBezTo>
                    <a:pt x="895" y="175"/>
                    <a:pt x="895" y="175"/>
                    <a:pt x="895" y="175"/>
                  </a:cubicBezTo>
                  <a:cubicBezTo>
                    <a:pt x="886" y="167"/>
                    <a:pt x="886" y="153"/>
                    <a:pt x="895" y="144"/>
                  </a:cubicBezTo>
                  <a:cubicBezTo>
                    <a:pt x="898" y="141"/>
                    <a:pt x="902" y="139"/>
                    <a:pt x="906" y="138"/>
                  </a:cubicBezTo>
                  <a:cubicBezTo>
                    <a:pt x="984" y="126"/>
                    <a:pt x="984" y="126"/>
                    <a:pt x="984" y="126"/>
                  </a:cubicBezTo>
                  <a:cubicBezTo>
                    <a:pt x="996" y="124"/>
                    <a:pt x="1007" y="132"/>
                    <a:pt x="1009" y="144"/>
                  </a:cubicBezTo>
                  <a:cubicBezTo>
                    <a:pt x="1009" y="146"/>
                    <a:pt x="1009" y="148"/>
                    <a:pt x="1009" y="151"/>
                  </a:cubicBezTo>
                  <a:cubicBezTo>
                    <a:pt x="996" y="228"/>
                    <a:pt x="996" y="228"/>
                    <a:pt x="996" y="228"/>
                  </a:cubicBezTo>
                  <a:cubicBezTo>
                    <a:pt x="994" y="240"/>
                    <a:pt x="983" y="248"/>
                    <a:pt x="971" y="246"/>
                  </a:cubicBezTo>
                  <a:cubicBezTo>
                    <a:pt x="966" y="245"/>
                    <a:pt x="962" y="243"/>
                    <a:pt x="959" y="240"/>
                  </a:cubicBezTo>
                  <a:cubicBezTo>
                    <a:pt x="952" y="232"/>
                    <a:pt x="952" y="232"/>
                    <a:pt x="952" y="232"/>
                  </a:cubicBezTo>
                  <a:cubicBezTo>
                    <a:pt x="851" y="334"/>
                    <a:pt x="851" y="334"/>
                    <a:pt x="851" y="334"/>
                  </a:cubicBezTo>
                  <a:cubicBezTo>
                    <a:pt x="845" y="340"/>
                    <a:pt x="835" y="340"/>
                    <a:pt x="829" y="334"/>
                  </a:cubicBezTo>
                  <a:lnTo>
                    <a:pt x="801" y="306"/>
                  </a:lnTo>
                  <a:close/>
                  <a:moveTo>
                    <a:pt x="1114" y="301"/>
                  </a:moveTo>
                  <a:cubicBezTo>
                    <a:pt x="1036" y="293"/>
                    <a:pt x="1036" y="293"/>
                    <a:pt x="1036" y="293"/>
                  </a:cubicBezTo>
                  <a:cubicBezTo>
                    <a:pt x="1024" y="292"/>
                    <a:pt x="1013" y="301"/>
                    <a:pt x="1012" y="313"/>
                  </a:cubicBezTo>
                  <a:cubicBezTo>
                    <a:pt x="1011" y="317"/>
                    <a:pt x="1012" y="321"/>
                    <a:pt x="1014" y="325"/>
                  </a:cubicBezTo>
                  <a:cubicBezTo>
                    <a:pt x="1020" y="334"/>
                    <a:pt x="1020" y="334"/>
                    <a:pt x="1020" y="334"/>
                  </a:cubicBezTo>
                  <a:cubicBezTo>
                    <a:pt x="896" y="405"/>
                    <a:pt x="896" y="405"/>
                    <a:pt x="896" y="405"/>
                  </a:cubicBezTo>
                  <a:cubicBezTo>
                    <a:pt x="888" y="409"/>
                    <a:pt x="886" y="418"/>
                    <a:pt x="890" y="426"/>
                  </a:cubicBezTo>
                  <a:cubicBezTo>
                    <a:pt x="909" y="460"/>
                    <a:pt x="909" y="460"/>
                    <a:pt x="909" y="460"/>
                  </a:cubicBezTo>
                  <a:cubicBezTo>
                    <a:pt x="914" y="468"/>
                    <a:pt x="923" y="470"/>
                    <a:pt x="931" y="466"/>
                  </a:cubicBezTo>
                  <a:cubicBezTo>
                    <a:pt x="1055" y="396"/>
                    <a:pt x="1055" y="396"/>
                    <a:pt x="1055" y="396"/>
                  </a:cubicBezTo>
                  <a:cubicBezTo>
                    <a:pt x="1060" y="405"/>
                    <a:pt x="1060" y="405"/>
                    <a:pt x="1060" y="405"/>
                  </a:cubicBezTo>
                  <a:cubicBezTo>
                    <a:pt x="1066" y="415"/>
                    <a:pt x="1079" y="419"/>
                    <a:pt x="1089" y="413"/>
                  </a:cubicBezTo>
                  <a:cubicBezTo>
                    <a:pt x="1094" y="411"/>
                    <a:pt x="1097" y="407"/>
                    <a:pt x="1099" y="403"/>
                  </a:cubicBezTo>
                  <a:cubicBezTo>
                    <a:pt x="1132" y="332"/>
                    <a:pt x="1132" y="332"/>
                    <a:pt x="1132" y="332"/>
                  </a:cubicBezTo>
                  <a:cubicBezTo>
                    <a:pt x="1137" y="320"/>
                    <a:pt x="1132" y="308"/>
                    <a:pt x="1121" y="303"/>
                  </a:cubicBezTo>
                  <a:cubicBezTo>
                    <a:pt x="1118" y="302"/>
                    <a:pt x="1116" y="301"/>
                    <a:pt x="1114" y="301"/>
                  </a:cubicBezTo>
                  <a:close/>
                  <a:moveTo>
                    <a:pt x="675" y="226"/>
                  </a:moveTo>
                  <a:cubicBezTo>
                    <a:pt x="709" y="245"/>
                    <a:pt x="709" y="245"/>
                    <a:pt x="709" y="245"/>
                  </a:cubicBezTo>
                  <a:cubicBezTo>
                    <a:pt x="717" y="249"/>
                    <a:pt x="726" y="247"/>
                    <a:pt x="730" y="239"/>
                  </a:cubicBezTo>
                  <a:cubicBezTo>
                    <a:pt x="801" y="115"/>
                    <a:pt x="801" y="115"/>
                    <a:pt x="801" y="115"/>
                  </a:cubicBezTo>
                  <a:cubicBezTo>
                    <a:pt x="810" y="121"/>
                    <a:pt x="810" y="121"/>
                    <a:pt x="810" y="121"/>
                  </a:cubicBezTo>
                  <a:cubicBezTo>
                    <a:pt x="821" y="127"/>
                    <a:pt x="834" y="123"/>
                    <a:pt x="840" y="112"/>
                  </a:cubicBezTo>
                  <a:cubicBezTo>
                    <a:pt x="842" y="108"/>
                    <a:pt x="843" y="104"/>
                    <a:pt x="842" y="99"/>
                  </a:cubicBezTo>
                  <a:cubicBezTo>
                    <a:pt x="834" y="21"/>
                    <a:pt x="834" y="21"/>
                    <a:pt x="834" y="21"/>
                  </a:cubicBezTo>
                  <a:cubicBezTo>
                    <a:pt x="833" y="9"/>
                    <a:pt x="822" y="0"/>
                    <a:pt x="810" y="2"/>
                  </a:cubicBezTo>
                  <a:cubicBezTo>
                    <a:pt x="808" y="2"/>
                    <a:pt x="805" y="2"/>
                    <a:pt x="803" y="3"/>
                  </a:cubicBezTo>
                  <a:cubicBezTo>
                    <a:pt x="732" y="36"/>
                    <a:pt x="732" y="36"/>
                    <a:pt x="732" y="36"/>
                  </a:cubicBezTo>
                  <a:cubicBezTo>
                    <a:pt x="721" y="41"/>
                    <a:pt x="716" y="54"/>
                    <a:pt x="721" y="65"/>
                  </a:cubicBezTo>
                  <a:cubicBezTo>
                    <a:pt x="723" y="69"/>
                    <a:pt x="726" y="73"/>
                    <a:pt x="730" y="75"/>
                  </a:cubicBezTo>
                  <a:cubicBezTo>
                    <a:pt x="739" y="80"/>
                    <a:pt x="739" y="80"/>
                    <a:pt x="739" y="80"/>
                  </a:cubicBezTo>
                  <a:cubicBezTo>
                    <a:pt x="669" y="205"/>
                    <a:pt x="669" y="205"/>
                    <a:pt x="669" y="205"/>
                  </a:cubicBezTo>
                  <a:cubicBezTo>
                    <a:pt x="665" y="212"/>
                    <a:pt x="667" y="221"/>
                    <a:pt x="675" y="226"/>
                  </a:cubicBezTo>
                  <a:close/>
                  <a:moveTo>
                    <a:pt x="162" y="1119"/>
                  </a:moveTo>
                  <a:cubicBezTo>
                    <a:pt x="16" y="973"/>
                    <a:pt x="16" y="973"/>
                    <a:pt x="16" y="973"/>
                  </a:cubicBezTo>
                  <a:cubicBezTo>
                    <a:pt x="0" y="957"/>
                    <a:pt x="0" y="931"/>
                    <a:pt x="16" y="915"/>
                  </a:cubicBezTo>
                  <a:cubicBezTo>
                    <a:pt x="32" y="899"/>
                    <a:pt x="58" y="899"/>
                    <a:pt x="74" y="915"/>
                  </a:cubicBezTo>
                  <a:cubicBezTo>
                    <a:pt x="83" y="925"/>
                    <a:pt x="83" y="925"/>
                    <a:pt x="83" y="925"/>
                  </a:cubicBezTo>
                  <a:cubicBezTo>
                    <a:pt x="427" y="210"/>
                    <a:pt x="427" y="210"/>
                    <a:pt x="427" y="210"/>
                  </a:cubicBezTo>
                  <a:cubicBezTo>
                    <a:pt x="403" y="185"/>
                    <a:pt x="403" y="185"/>
                    <a:pt x="403" y="185"/>
                  </a:cubicBezTo>
                  <a:cubicBezTo>
                    <a:pt x="387" y="169"/>
                    <a:pt x="387" y="143"/>
                    <a:pt x="403" y="127"/>
                  </a:cubicBezTo>
                  <a:cubicBezTo>
                    <a:pt x="419" y="112"/>
                    <a:pt x="444" y="112"/>
                    <a:pt x="460" y="127"/>
                  </a:cubicBezTo>
                  <a:cubicBezTo>
                    <a:pt x="1007" y="675"/>
                    <a:pt x="1007" y="675"/>
                    <a:pt x="1007" y="675"/>
                  </a:cubicBezTo>
                  <a:cubicBezTo>
                    <a:pt x="1023" y="691"/>
                    <a:pt x="1023" y="716"/>
                    <a:pt x="1007" y="732"/>
                  </a:cubicBezTo>
                  <a:cubicBezTo>
                    <a:pt x="992" y="748"/>
                    <a:pt x="966" y="748"/>
                    <a:pt x="950" y="732"/>
                  </a:cubicBezTo>
                  <a:cubicBezTo>
                    <a:pt x="950" y="732"/>
                    <a:pt x="950" y="732"/>
                    <a:pt x="950" y="732"/>
                  </a:cubicBezTo>
                  <a:cubicBezTo>
                    <a:pt x="920" y="703"/>
                    <a:pt x="920" y="703"/>
                    <a:pt x="920" y="703"/>
                  </a:cubicBezTo>
                  <a:cubicBezTo>
                    <a:pt x="647" y="834"/>
                    <a:pt x="647" y="834"/>
                    <a:pt x="647" y="834"/>
                  </a:cubicBezTo>
                  <a:cubicBezTo>
                    <a:pt x="686" y="920"/>
                    <a:pt x="647" y="1021"/>
                    <a:pt x="560" y="1060"/>
                  </a:cubicBezTo>
                  <a:cubicBezTo>
                    <a:pt x="496" y="1089"/>
                    <a:pt x="420" y="1074"/>
                    <a:pt x="370" y="1024"/>
                  </a:cubicBezTo>
                  <a:cubicBezTo>
                    <a:pt x="331" y="986"/>
                    <a:pt x="331" y="986"/>
                    <a:pt x="331" y="986"/>
                  </a:cubicBezTo>
                  <a:cubicBezTo>
                    <a:pt x="205" y="1046"/>
                    <a:pt x="205" y="1046"/>
                    <a:pt x="205" y="1046"/>
                  </a:cubicBezTo>
                  <a:cubicBezTo>
                    <a:pt x="220" y="1061"/>
                    <a:pt x="220" y="1061"/>
                    <a:pt x="220" y="1061"/>
                  </a:cubicBezTo>
                  <a:cubicBezTo>
                    <a:pt x="236" y="1077"/>
                    <a:pt x="236" y="1103"/>
                    <a:pt x="220" y="1119"/>
                  </a:cubicBezTo>
                  <a:cubicBezTo>
                    <a:pt x="204" y="1135"/>
                    <a:pt x="178" y="1135"/>
                    <a:pt x="162" y="1119"/>
                  </a:cubicBezTo>
                  <a:close/>
                  <a:moveTo>
                    <a:pt x="574" y="869"/>
                  </a:moveTo>
                  <a:cubicBezTo>
                    <a:pt x="409" y="948"/>
                    <a:pt x="409" y="948"/>
                    <a:pt x="409" y="948"/>
                  </a:cubicBezTo>
                  <a:cubicBezTo>
                    <a:pt x="427" y="967"/>
                    <a:pt x="427" y="967"/>
                    <a:pt x="427" y="967"/>
                  </a:cubicBezTo>
                  <a:cubicBezTo>
                    <a:pt x="462" y="1002"/>
                    <a:pt x="519" y="1002"/>
                    <a:pt x="554" y="967"/>
                  </a:cubicBezTo>
                  <a:cubicBezTo>
                    <a:pt x="580" y="941"/>
                    <a:pt x="588" y="903"/>
                    <a:pt x="574" y="869"/>
                  </a:cubicBezTo>
                  <a:close/>
                  <a:moveTo>
                    <a:pt x="204" y="893"/>
                  </a:moveTo>
                  <a:cubicBezTo>
                    <a:pt x="554" y="422"/>
                    <a:pt x="554" y="422"/>
                    <a:pt x="554" y="422"/>
                  </a:cubicBezTo>
                  <a:cubicBezTo>
                    <a:pt x="561" y="412"/>
                    <a:pt x="560" y="400"/>
                    <a:pt x="552" y="392"/>
                  </a:cubicBezTo>
                  <a:cubicBezTo>
                    <a:pt x="484" y="323"/>
                    <a:pt x="484" y="323"/>
                    <a:pt x="484" y="323"/>
                  </a:cubicBezTo>
                  <a:cubicBezTo>
                    <a:pt x="478" y="318"/>
                    <a:pt x="469" y="318"/>
                    <a:pt x="464" y="323"/>
                  </a:cubicBezTo>
                  <a:cubicBezTo>
                    <a:pt x="463" y="325"/>
                    <a:pt x="462" y="326"/>
                    <a:pt x="461" y="327"/>
                  </a:cubicBezTo>
                  <a:cubicBezTo>
                    <a:pt x="193" y="886"/>
                    <a:pt x="193" y="886"/>
                    <a:pt x="193" y="886"/>
                  </a:cubicBezTo>
                  <a:cubicBezTo>
                    <a:pt x="191" y="889"/>
                    <a:pt x="192" y="893"/>
                    <a:pt x="195" y="895"/>
                  </a:cubicBezTo>
                  <a:cubicBezTo>
                    <a:pt x="198" y="897"/>
                    <a:pt x="202" y="896"/>
                    <a:pt x="204" y="8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AE70E7A0-53F1-472D-8D7E-33ADF3DE560F}"/>
              </a:ext>
            </a:extLst>
          </p:cNvPr>
          <p:cNvGrpSpPr/>
          <p:nvPr/>
        </p:nvGrpSpPr>
        <p:grpSpPr>
          <a:xfrm>
            <a:off x="9617748" y="1755265"/>
            <a:ext cx="775855" cy="775855"/>
            <a:chOff x="11315865" y="1909801"/>
            <a:chExt cx="775855" cy="775855"/>
          </a:xfrm>
        </p:grpSpPr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84996019-4983-49C5-979C-3787CA7A4CCC}"/>
                </a:ext>
              </a:extLst>
            </p:cNvPr>
            <p:cNvSpPr/>
            <p:nvPr/>
          </p:nvSpPr>
          <p:spPr>
            <a:xfrm>
              <a:off x="11315865" y="1909801"/>
              <a:ext cx="775855" cy="775855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 5">
              <a:extLst>
                <a:ext uri="{FF2B5EF4-FFF2-40B4-BE49-F238E27FC236}">
                  <a16:creationId xmlns:a16="http://schemas.microsoft.com/office/drawing/2014/main" id="{965655FA-27AC-4271-A53A-BB3EFF13F315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1451792" y="2083850"/>
              <a:ext cx="504000" cy="464333"/>
            </a:xfrm>
            <a:custGeom>
              <a:avLst/>
              <a:gdLst>
                <a:gd name="T0" fmla="*/ 424 w 1013"/>
                <a:gd name="T1" fmla="*/ 467 h 935"/>
                <a:gd name="T2" fmla="*/ 431 w 1013"/>
                <a:gd name="T3" fmla="*/ 444 h 935"/>
                <a:gd name="T4" fmla="*/ 445 w 1013"/>
                <a:gd name="T5" fmla="*/ 438 h 935"/>
                <a:gd name="T6" fmla="*/ 490 w 1013"/>
                <a:gd name="T7" fmla="*/ 452 h 935"/>
                <a:gd name="T8" fmla="*/ 520 w 1013"/>
                <a:gd name="T9" fmla="*/ 448 h 935"/>
                <a:gd name="T10" fmla="*/ 525 w 1013"/>
                <a:gd name="T11" fmla="*/ 408 h 935"/>
                <a:gd name="T12" fmla="*/ 508 w 1013"/>
                <a:gd name="T13" fmla="*/ 398 h 935"/>
                <a:gd name="T14" fmla="*/ 462 w 1013"/>
                <a:gd name="T15" fmla="*/ 377 h 935"/>
                <a:gd name="T16" fmla="*/ 425 w 1013"/>
                <a:gd name="T17" fmla="*/ 315 h 935"/>
                <a:gd name="T18" fmla="*/ 475 w 1013"/>
                <a:gd name="T19" fmla="*/ 251 h 935"/>
                <a:gd name="T20" fmla="*/ 487 w 1013"/>
                <a:gd name="T21" fmla="*/ 234 h 935"/>
                <a:gd name="T22" fmla="*/ 487 w 1013"/>
                <a:gd name="T23" fmla="*/ 221 h 935"/>
                <a:gd name="T24" fmla="*/ 499 w 1013"/>
                <a:gd name="T25" fmla="*/ 210 h 935"/>
                <a:gd name="T26" fmla="*/ 508 w 1013"/>
                <a:gd name="T27" fmla="*/ 210 h 935"/>
                <a:gd name="T28" fmla="*/ 529 w 1013"/>
                <a:gd name="T29" fmla="*/ 231 h 935"/>
                <a:gd name="T30" fmla="*/ 544 w 1013"/>
                <a:gd name="T31" fmla="*/ 248 h 935"/>
                <a:gd name="T32" fmla="*/ 576 w 1013"/>
                <a:gd name="T33" fmla="*/ 257 h 935"/>
                <a:gd name="T34" fmla="*/ 582 w 1013"/>
                <a:gd name="T35" fmla="*/ 270 h 935"/>
                <a:gd name="T36" fmla="*/ 574 w 1013"/>
                <a:gd name="T37" fmla="*/ 296 h 935"/>
                <a:gd name="T38" fmla="*/ 560 w 1013"/>
                <a:gd name="T39" fmla="*/ 302 h 935"/>
                <a:gd name="T40" fmla="*/ 509 w 1013"/>
                <a:gd name="T41" fmla="*/ 292 h 935"/>
                <a:gd name="T42" fmla="*/ 495 w 1013"/>
                <a:gd name="T43" fmla="*/ 294 h 935"/>
                <a:gd name="T44" fmla="*/ 491 w 1013"/>
                <a:gd name="T45" fmla="*/ 327 h 935"/>
                <a:gd name="T46" fmla="*/ 513 w 1013"/>
                <a:gd name="T47" fmla="*/ 340 h 935"/>
                <a:gd name="T48" fmla="*/ 553 w 1013"/>
                <a:gd name="T49" fmla="*/ 359 h 935"/>
                <a:gd name="T50" fmla="*/ 576 w 1013"/>
                <a:gd name="T51" fmla="*/ 467 h 935"/>
                <a:gd name="T52" fmla="*/ 537 w 1013"/>
                <a:gd name="T53" fmla="*/ 492 h 935"/>
                <a:gd name="T54" fmla="*/ 528 w 1013"/>
                <a:gd name="T55" fmla="*/ 505 h 935"/>
                <a:gd name="T56" fmla="*/ 528 w 1013"/>
                <a:gd name="T57" fmla="*/ 526 h 935"/>
                <a:gd name="T58" fmla="*/ 519 w 1013"/>
                <a:gd name="T59" fmla="*/ 535 h 935"/>
                <a:gd name="T60" fmla="*/ 495 w 1013"/>
                <a:gd name="T61" fmla="*/ 535 h 935"/>
                <a:gd name="T62" fmla="*/ 485 w 1013"/>
                <a:gd name="T63" fmla="*/ 524 h 935"/>
                <a:gd name="T64" fmla="*/ 485 w 1013"/>
                <a:gd name="T65" fmla="*/ 509 h 935"/>
                <a:gd name="T66" fmla="*/ 474 w 1013"/>
                <a:gd name="T67" fmla="*/ 496 h 935"/>
                <a:gd name="T68" fmla="*/ 433 w 1013"/>
                <a:gd name="T69" fmla="*/ 484 h 935"/>
                <a:gd name="T70" fmla="*/ 424 w 1013"/>
                <a:gd name="T71" fmla="*/ 467 h 935"/>
                <a:gd name="T72" fmla="*/ 82 w 1013"/>
                <a:gd name="T73" fmla="*/ 0 h 935"/>
                <a:gd name="T74" fmla="*/ 931 w 1013"/>
                <a:gd name="T75" fmla="*/ 0 h 935"/>
                <a:gd name="T76" fmla="*/ 1013 w 1013"/>
                <a:gd name="T77" fmla="*/ 82 h 935"/>
                <a:gd name="T78" fmla="*/ 1013 w 1013"/>
                <a:gd name="T79" fmla="*/ 656 h 935"/>
                <a:gd name="T80" fmla="*/ 931 w 1013"/>
                <a:gd name="T81" fmla="*/ 738 h 935"/>
                <a:gd name="T82" fmla="*/ 598 w 1013"/>
                <a:gd name="T83" fmla="*/ 738 h 935"/>
                <a:gd name="T84" fmla="*/ 598 w 1013"/>
                <a:gd name="T85" fmla="*/ 839 h 935"/>
                <a:gd name="T86" fmla="*/ 663 w 1013"/>
                <a:gd name="T87" fmla="*/ 839 h 935"/>
                <a:gd name="T88" fmla="*/ 682 w 1013"/>
                <a:gd name="T89" fmla="*/ 859 h 935"/>
                <a:gd name="T90" fmla="*/ 682 w 1013"/>
                <a:gd name="T91" fmla="*/ 915 h 935"/>
                <a:gd name="T92" fmla="*/ 663 w 1013"/>
                <a:gd name="T93" fmla="*/ 935 h 935"/>
                <a:gd name="T94" fmla="*/ 350 w 1013"/>
                <a:gd name="T95" fmla="*/ 935 h 935"/>
                <a:gd name="T96" fmla="*/ 331 w 1013"/>
                <a:gd name="T97" fmla="*/ 915 h 935"/>
                <a:gd name="T98" fmla="*/ 331 w 1013"/>
                <a:gd name="T99" fmla="*/ 859 h 935"/>
                <a:gd name="T100" fmla="*/ 350 w 1013"/>
                <a:gd name="T101" fmla="*/ 839 h 935"/>
                <a:gd name="T102" fmla="*/ 415 w 1013"/>
                <a:gd name="T103" fmla="*/ 839 h 935"/>
                <a:gd name="T104" fmla="*/ 415 w 1013"/>
                <a:gd name="T105" fmla="*/ 738 h 935"/>
                <a:gd name="T106" fmla="*/ 82 w 1013"/>
                <a:gd name="T107" fmla="*/ 738 h 935"/>
                <a:gd name="T108" fmla="*/ 0 w 1013"/>
                <a:gd name="T109" fmla="*/ 656 h 935"/>
                <a:gd name="T110" fmla="*/ 0 w 1013"/>
                <a:gd name="T111" fmla="*/ 82 h 935"/>
                <a:gd name="T112" fmla="*/ 82 w 1013"/>
                <a:gd name="T113" fmla="*/ 0 h 935"/>
                <a:gd name="T114" fmla="*/ 269 w 1013"/>
                <a:gd name="T115" fmla="*/ 372 h 935"/>
                <a:gd name="T116" fmla="*/ 507 w 1013"/>
                <a:gd name="T117" fmla="*/ 611 h 935"/>
                <a:gd name="T118" fmla="*/ 745 w 1013"/>
                <a:gd name="T119" fmla="*/ 372 h 935"/>
                <a:gd name="T120" fmla="*/ 507 w 1013"/>
                <a:gd name="T121" fmla="*/ 134 h 935"/>
                <a:gd name="T122" fmla="*/ 269 w 1013"/>
                <a:gd name="T123" fmla="*/ 372 h 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13" h="935">
                  <a:moveTo>
                    <a:pt x="424" y="467"/>
                  </a:moveTo>
                  <a:cubicBezTo>
                    <a:pt x="426" y="459"/>
                    <a:pt x="429" y="451"/>
                    <a:pt x="431" y="444"/>
                  </a:cubicBezTo>
                  <a:cubicBezTo>
                    <a:pt x="433" y="435"/>
                    <a:pt x="437" y="433"/>
                    <a:pt x="445" y="438"/>
                  </a:cubicBezTo>
                  <a:cubicBezTo>
                    <a:pt x="459" y="445"/>
                    <a:pt x="474" y="450"/>
                    <a:pt x="490" y="452"/>
                  </a:cubicBezTo>
                  <a:cubicBezTo>
                    <a:pt x="500" y="453"/>
                    <a:pt x="509" y="452"/>
                    <a:pt x="520" y="448"/>
                  </a:cubicBezTo>
                  <a:cubicBezTo>
                    <a:pt x="537" y="440"/>
                    <a:pt x="540" y="421"/>
                    <a:pt x="525" y="408"/>
                  </a:cubicBezTo>
                  <a:cubicBezTo>
                    <a:pt x="521" y="403"/>
                    <a:pt x="515" y="401"/>
                    <a:pt x="508" y="398"/>
                  </a:cubicBezTo>
                  <a:cubicBezTo>
                    <a:pt x="493" y="391"/>
                    <a:pt x="477" y="386"/>
                    <a:pt x="462" y="377"/>
                  </a:cubicBezTo>
                  <a:cubicBezTo>
                    <a:pt x="439" y="363"/>
                    <a:pt x="424" y="344"/>
                    <a:pt x="425" y="315"/>
                  </a:cubicBezTo>
                  <a:cubicBezTo>
                    <a:pt x="428" y="283"/>
                    <a:pt x="446" y="262"/>
                    <a:pt x="475" y="251"/>
                  </a:cubicBezTo>
                  <a:cubicBezTo>
                    <a:pt x="487" y="247"/>
                    <a:pt x="487" y="247"/>
                    <a:pt x="487" y="234"/>
                  </a:cubicBezTo>
                  <a:cubicBezTo>
                    <a:pt x="487" y="230"/>
                    <a:pt x="487" y="225"/>
                    <a:pt x="487" y="221"/>
                  </a:cubicBezTo>
                  <a:cubicBezTo>
                    <a:pt x="487" y="212"/>
                    <a:pt x="490" y="210"/>
                    <a:pt x="499" y="210"/>
                  </a:cubicBezTo>
                  <a:cubicBezTo>
                    <a:pt x="502" y="210"/>
                    <a:pt x="505" y="210"/>
                    <a:pt x="508" y="210"/>
                  </a:cubicBezTo>
                  <a:cubicBezTo>
                    <a:pt x="529" y="210"/>
                    <a:pt x="529" y="210"/>
                    <a:pt x="529" y="231"/>
                  </a:cubicBezTo>
                  <a:cubicBezTo>
                    <a:pt x="529" y="246"/>
                    <a:pt x="529" y="246"/>
                    <a:pt x="544" y="248"/>
                  </a:cubicBezTo>
                  <a:cubicBezTo>
                    <a:pt x="555" y="249"/>
                    <a:pt x="566" y="253"/>
                    <a:pt x="576" y="257"/>
                  </a:cubicBezTo>
                  <a:cubicBezTo>
                    <a:pt x="582" y="259"/>
                    <a:pt x="584" y="264"/>
                    <a:pt x="582" y="270"/>
                  </a:cubicBezTo>
                  <a:cubicBezTo>
                    <a:pt x="580" y="279"/>
                    <a:pt x="577" y="287"/>
                    <a:pt x="574" y="296"/>
                  </a:cubicBezTo>
                  <a:cubicBezTo>
                    <a:pt x="572" y="304"/>
                    <a:pt x="568" y="306"/>
                    <a:pt x="560" y="302"/>
                  </a:cubicBezTo>
                  <a:cubicBezTo>
                    <a:pt x="544" y="294"/>
                    <a:pt x="528" y="292"/>
                    <a:pt x="509" y="292"/>
                  </a:cubicBezTo>
                  <a:cubicBezTo>
                    <a:pt x="505" y="292"/>
                    <a:pt x="500" y="293"/>
                    <a:pt x="495" y="294"/>
                  </a:cubicBezTo>
                  <a:cubicBezTo>
                    <a:pt x="481" y="301"/>
                    <a:pt x="478" y="317"/>
                    <a:pt x="491" y="327"/>
                  </a:cubicBezTo>
                  <a:cubicBezTo>
                    <a:pt x="498" y="333"/>
                    <a:pt x="505" y="337"/>
                    <a:pt x="513" y="340"/>
                  </a:cubicBezTo>
                  <a:cubicBezTo>
                    <a:pt x="527" y="346"/>
                    <a:pt x="539" y="350"/>
                    <a:pt x="553" y="359"/>
                  </a:cubicBezTo>
                  <a:cubicBezTo>
                    <a:pt x="593" y="382"/>
                    <a:pt x="605" y="432"/>
                    <a:pt x="576" y="467"/>
                  </a:cubicBezTo>
                  <a:cubicBezTo>
                    <a:pt x="566" y="480"/>
                    <a:pt x="552" y="488"/>
                    <a:pt x="537" y="492"/>
                  </a:cubicBezTo>
                  <a:cubicBezTo>
                    <a:pt x="530" y="494"/>
                    <a:pt x="527" y="498"/>
                    <a:pt x="528" y="505"/>
                  </a:cubicBezTo>
                  <a:cubicBezTo>
                    <a:pt x="528" y="512"/>
                    <a:pt x="528" y="519"/>
                    <a:pt x="528" y="526"/>
                  </a:cubicBezTo>
                  <a:cubicBezTo>
                    <a:pt x="528" y="531"/>
                    <a:pt x="524" y="535"/>
                    <a:pt x="519" y="535"/>
                  </a:cubicBezTo>
                  <a:cubicBezTo>
                    <a:pt x="510" y="535"/>
                    <a:pt x="504" y="535"/>
                    <a:pt x="495" y="535"/>
                  </a:cubicBezTo>
                  <a:cubicBezTo>
                    <a:pt x="489" y="535"/>
                    <a:pt x="486" y="531"/>
                    <a:pt x="485" y="524"/>
                  </a:cubicBezTo>
                  <a:cubicBezTo>
                    <a:pt x="485" y="520"/>
                    <a:pt x="485" y="514"/>
                    <a:pt x="485" y="509"/>
                  </a:cubicBezTo>
                  <a:cubicBezTo>
                    <a:pt x="485" y="498"/>
                    <a:pt x="485" y="498"/>
                    <a:pt x="474" y="496"/>
                  </a:cubicBezTo>
                  <a:cubicBezTo>
                    <a:pt x="460" y="493"/>
                    <a:pt x="446" y="490"/>
                    <a:pt x="433" y="484"/>
                  </a:cubicBezTo>
                  <a:cubicBezTo>
                    <a:pt x="422" y="480"/>
                    <a:pt x="421" y="477"/>
                    <a:pt x="424" y="467"/>
                  </a:cubicBezTo>
                  <a:close/>
                  <a:moveTo>
                    <a:pt x="82" y="0"/>
                  </a:moveTo>
                  <a:cubicBezTo>
                    <a:pt x="931" y="0"/>
                    <a:pt x="931" y="0"/>
                    <a:pt x="931" y="0"/>
                  </a:cubicBezTo>
                  <a:cubicBezTo>
                    <a:pt x="976" y="0"/>
                    <a:pt x="1013" y="37"/>
                    <a:pt x="1013" y="82"/>
                  </a:cubicBezTo>
                  <a:cubicBezTo>
                    <a:pt x="1013" y="656"/>
                    <a:pt x="1013" y="656"/>
                    <a:pt x="1013" y="656"/>
                  </a:cubicBezTo>
                  <a:cubicBezTo>
                    <a:pt x="1013" y="701"/>
                    <a:pt x="976" y="738"/>
                    <a:pt x="931" y="738"/>
                  </a:cubicBezTo>
                  <a:cubicBezTo>
                    <a:pt x="598" y="738"/>
                    <a:pt x="598" y="738"/>
                    <a:pt x="598" y="738"/>
                  </a:cubicBezTo>
                  <a:cubicBezTo>
                    <a:pt x="598" y="839"/>
                    <a:pt x="598" y="839"/>
                    <a:pt x="598" y="839"/>
                  </a:cubicBezTo>
                  <a:cubicBezTo>
                    <a:pt x="663" y="839"/>
                    <a:pt x="663" y="839"/>
                    <a:pt x="663" y="839"/>
                  </a:cubicBezTo>
                  <a:cubicBezTo>
                    <a:pt x="673" y="839"/>
                    <a:pt x="682" y="848"/>
                    <a:pt x="682" y="859"/>
                  </a:cubicBezTo>
                  <a:cubicBezTo>
                    <a:pt x="682" y="915"/>
                    <a:pt x="682" y="915"/>
                    <a:pt x="682" y="915"/>
                  </a:cubicBezTo>
                  <a:cubicBezTo>
                    <a:pt x="682" y="925"/>
                    <a:pt x="673" y="935"/>
                    <a:pt x="663" y="935"/>
                  </a:cubicBezTo>
                  <a:cubicBezTo>
                    <a:pt x="350" y="935"/>
                    <a:pt x="350" y="935"/>
                    <a:pt x="350" y="935"/>
                  </a:cubicBezTo>
                  <a:cubicBezTo>
                    <a:pt x="340" y="935"/>
                    <a:pt x="331" y="925"/>
                    <a:pt x="331" y="915"/>
                  </a:cubicBezTo>
                  <a:cubicBezTo>
                    <a:pt x="331" y="859"/>
                    <a:pt x="331" y="859"/>
                    <a:pt x="331" y="859"/>
                  </a:cubicBezTo>
                  <a:cubicBezTo>
                    <a:pt x="331" y="848"/>
                    <a:pt x="340" y="839"/>
                    <a:pt x="350" y="839"/>
                  </a:cubicBezTo>
                  <a:cubicBezTo>
                    <a:pt x="415" y="839"/>
                    <a:pt x="415" y="839"/>
                    <a:pt x="415" y="839"/>
                  </a:cubicBezTo>
                  <a:cubicBezTo>
                    <a:pt x="415" y="738"/>
                    <a:pt x="415" y="738"/>
                    <a:pt x="415" y="738"/>
                  </a:cubicBezTo>
                  <a:cubicBezTo>
                    <a:pt x="82" y="738"/>
                    <a:pt x="82" y="738"/>
                    <a:pt x="82" y="738"/>
                  </a:cubicBezTo>
                  <a:cubicBezTo>
                    <a:pt x="37" y="738"/>
                    <a:pt x="0" y="701"/>
                    <a:pt x="0" y="656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37"/>
                    <a:pt x="37" y="0"/>
                    <a:pt x="82" y="0"/>
                  </a:cubicBezTo>
                  <a:close/>
                  <a:moveTo>
                    <a:pt x="269" y="372"/>
                  </a:moveTo>
                  <a:cubicBezTo>
                    <a:pt x="269" y="504"/>
                    <a:pt x="375" y="611"/>
                    <a:pt x="507" y="611"/>
                  </a:cubicBezTo>
                  <a:cubicBezTo>
                    <a:pt x="638" y="611"/>
                    <a:pt x="745" y="505"/>
                    <a:pt x="745" y="372"/>
                  </a:cubicBezTo>
                  <a:cubicBezTo>
                    <a:pt x="745" y="240"/>
                    <a:pt x="638" y="134"/>
                    <a:pt x="507" y="134"/>
                  </a:cubicBezTo>
                  <a:cubicBezTo>
                    <a:pt x="376" y="134"/>
                    <a:pt x="269" y="241"/>
                    <a:pt x="269" y="3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CF1360ED-1CD6-4A3F-8DE9-B9541AB367CD}"/>
              </a:ext>
            </a:extLst>
          </p:cNvPr>
          <p:cNvGrpSpPr/>
          <p:nvPr/>
        </p:nvGrpSpPr>
        <p:grpSpPr>
          <a:xfrm>
            <a:off x="821394" y="1755265"/>
            <a:ext cx="775855" cy="775855"/>
            <a:chOff x="9481929" y="3720842"/>
            <a:chExt cx="775855" cy="775855"/>
          </a:xfrm>
        </p:grpSpPr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58762835-4598-41E2-B3A0-D58ABC95EB68}"/>
                </a:ext>
              </a:extLst>
            </p:cNvPr>
            <p:cNvSpPr/>
            <p:nvPr/>
          </p:nvSpPr>
          <p:spPr>
            <a:xfrm>
              <a:off x="9481929" y="3720842"/>
              <a:ext cx="775855" cy="775855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Freeform 5">
              <a:extLst>
                <a:ext uri="{FF2B5EF4-FFF2-40B4-BE49-F238E27FC236}">
                  <a16:creationId xmlns:a16="http://schemas.microsoft.com/office/drawing/2014/main" id="{2783521C-430A-4E2E-9FD5-EA5EAB7C38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99856" y="3856769"/>
              <a:ext cx="540000" cy="504000"/>
            </a:xfrm>
            <a:custGeom>
              <a:avLst/>
              <a:gdLst>
                <a:gd name="T0" fmla="*/ 912 w 3077"/>
                <a:gd name="T1" fmla="*/ 2446 h 2602"/>
                <a:gd name="T2" fmla="*/ 1071 w 3077"/>
                <a:gd name="T3" fmla="*/ 2329 h 2602"/>
                <a:gd name="T4" fmla="*/ 1110 w 3077"/>
                <a:gd name="T5" fmla="*/ 2199 h 2602"/>
                <a:gd name="T6" fmla="*/ 1332 w 3077"/>
                <a:gd name="T7" fmla="*/ 1975 h 2602"/>
                <a:gd name="T8" fmla="*/ 1366 w 3077"/>
                <a:gd name="T9" fmla="*/ 1718 h 2602"/>
                <a:gd name="T10" fmla="*/ 1001 w 3077"/>
                <a:gd name="T11" fmla="*/ 1436 h 2602"/>
                <a:gd name="T12" fmla="*/ 911 w 3077"/>
                <a:gd name="T13" fmla="*/ 1372 h 2602"/>
                <a:gd name="T14" fmla="*/ 282 w 3077"/>
                <a:gd name="T15" fmla="*/ 1008 h 2602"/>
                <a:gd name="T16" fmla="*/ 2 w 3077"/>
                <a:gd name="T17" fmla="*/ 240 h 2602"/>
                <a:gd name="T18" fmla="*/ 395 w 3077"/>
                <a:gd name="T19" fmla="*/ 129 h 2602"/>
                <a:gd name="T20" fmla="*/ 418 w 3077"/>
                <a:gd name="T21" fmla="*/ 50 h 2602"/>
                <a:gd name="T22" fmla="*/ 480 w 3077"/>
                <a:gd name="T23" fmla="*/ 0 h 2602"/>
                <a:gd name="T24" fmla="*/ 2612 w 3077"/>
                <a:gd name="T25" fmla="*/ 0 h 2602"/>
                <a:gd name="T26" fmla="*/ 2658 w 3077"/>
                <a:gd name="T27" fmla="*/ 129 h 2602"/>
                <a:gd name="T28" fmla="*/ 2962 w 3077"/>
                <a:gd name="T29" fmla="*/ 129 h 2602"/>
                <a:gd name="T30" fmla="*/ 2894 w 3077"/>
                <a:gd name="T31" fmla="*/ 885 h 2602"/>
                <a:gd name="T32" fmla="*/ 2228 w 3077"/>
                <a:gd name="T33" fmla="*/ 1359 h 2602"/>
                <a:gd name="T34" fmla="*/ 2148 w 3077"/>
                <a:gd name="T35" fmla="*/ 1378 h 2602"/>
                <a:gd name="T36" fmla="*/ 1710 w 3077"/>
                <a:gd name="T37" fmla="*/ 1725 h 2602"/>
                <a:gd name="T38" fmla="*/ 1723 w 3077"/>
                <a:gd name="T39" fmla="*/ 1959 h 2602"/>
                <a:gd name="T40" fmla="*/ 1974 w 3077"/>
                <a:gd name="T41" fmla="*/ 2201 h 2602"/>
                <a:gd name="T42" fmla="*/ 2009 w 3077"/>
                <a:gd name="T43" fmla="*/ 2328 h 2602"/>
                <a:gd name="T44" fmla="*/ 2163 w 3077"/>
                <a:gd name="T45" fmla="*/ 2448 h 2602"/>
                <a:gd name="T46" fmla="*/ 889 w 3077"/>
                <a:gd name="T47" fmla="*/ 2602 h 2602"/>
                <a:gd name="T48" fmla="*/ 942 w 3077"/>
                <a:gd name="T49" fmla="*/ 259 h 2602"/>
                <a:gd name="T50" fmla="*/ 712 w 3077"/>
                <a:gd name="T51" fmla="*/ 283 h 2602"/>
                <a:gd name="T52" fmla="*/ 965 w 3077"/>
                <a:gd name="T53" fmla="*/ 1099 h 2602"/>
                <a:gd name="T54" fmla="*/ 1338 w 3077"/>
                <a:gd name="T55" fmla="*/ 1442 h 2602"/>
                <a:gd name="T56" fmla="*/ 633 w 3077"/>
                <a:gd name="T57" fmla="*/ 1011 h 2602"/>
                <a:gd name="T58" fmla="*/ 219 w 3077"/>
                <a:gd name="T59" fmla="*/ 339 h 2602"/>
                <a:gd name="T60" fmla="*/ 2449 w 3077"/>
                <a:gd name="T61" fmla="*/ 1010 h 2602"/>
                <a:gd name="T62" fmla="*/ 2859 w 3077"/>
                <a:gd name="T63" fmla="*/ 339 h 2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77" h="2602">
                  <a:moveTo>
                    <a:pt x="889" y="2602"/>
                  </a:moveTo>
                  <a:cubicBezTo>
                    <a:pt x="896" y="2549"/>
                    <a:pt x="903" y="2497"/>
                    <a:pt x="912" y="2446"/>
                  </a:cubicBezTo>
                  <a:cubicBezTo>
                    <a:pt x="915" y="2434"/>
                    <a:pt x="926" y="2421"/>
                    <a:pt x="937" y="2413"/>
                  </a:cubicBezTo>
                  <a:cubicBezTo>
                    <a:pt x="981" y="2384"/>
                    <a:pt x="1027" y="2358"/>
                    <a:pt x="1071" y="2329"/>
                  </a:cubicBezTo>
                  <a:cubicBezTo>
                    <a:pt x="1079" y="2323"/>
                    <a:pt x="1086" y="2313"/>
                    <a:pt x="1089" y="2303"/>
                  </a:cubicBezTo>
                  <a:cubicBezTo>
                    <a:pt x="1097" y="2269"/>
                    <a:pt x="1103" y="2234"/>
                    <a:pt x="1110" y="2199"/>
                  </a:cubicBezTo>
                  <a:cubicBezTo>
                    <a:pt x="1111" y="2193"/>
                    <a:pt x="1113" y="2186"/>
                    <a:pt x="1118" y="2182"/>
                  </a:cubicBezTo>
                  <a:cubicBezTo>
                    <a:pt x="1189" y="2112"/>
                    <a:pt x="1258" y="2041"/>
                    <a:pt x="1332" y="1975"/>
                  </a:cubicBezTo>
                  <a:cubicBezTo>
                    <a:pt x="1358" y="1952"/>
                    <a:pt x="1368" y="1932"/>
                    <a:pt x="1367" y="1898"/>
                  </a:cubicBezTo>
                  <a:cubicBezTo>
                    <a:pt x="1364" y="1838"/>
                    <a:pt x="1366" y="1778"/>
                    <a:pt x="1366" y="1718"/>
                  </a:cubicBezTo>
                  <a:cubicBezTo>
                    <a:pt x="1366" y="1705"/>
                    <a:pt x="1362" y="1698"/>
                    <a:pt x="1352" y="1691"/>
                  </a:cubicBezTo>
                  <a:cubicBezTo>
                    <a:pt x="1234" y="1606"/>
                    <a:pt x="1117" y="1521"/>
                    <a:pt x="1001" y="1436"/>
                  </a:cubicBezTo>
                  <a:cubicBezTo>
                    <a:pt x="977" y="1419"/>
                    <a:pt x="957" y="1397"/>
                    <a:pt x="934" y="1379"/>
                  </a:cubicBezTo>
                  <a:cubicBezTo>
                    <a:pt x="928" y="1374"/>
                    <a:pt x="919" y="1373"/>
                    <a:pt x="911" y="1372"/>
                  </a:cubicBezTo>
                  <a:cubicBezTo>
                    <a:pt x="897" y="1370"/>
                    <a:pt x="881" y="1372"/>
                    <a:pt x="868" y="1367"/>
                  </a:cubicBezTo>
                  <a:cubicBezTo>
                    <a:pt x="652" y="1281"/>
                    <a:pt x="451" y="1170"/>
                    <a:pt x="282" y="1008"/>
                  </a:cubicBezTo>
                  <a:cubicBezTo>
                    <a:pt x="192" y="921"/>
                    <a:pt x="132" y="814"/>
                    <a:pt x="88" y="697"/>
                  </a:cubicBezTo>
                  <a:cubicBezTo>
                    <a:pt x="33" y="550"/>
                    <a:pt x="5" y="397"/>
                    <a:pt x="2" y="240"/>
                  </a:cubicBezTo>
                  <a:cubicBezTo>
                    <a:pt x="0" y="172"/>
                    <a:pt x="44" y="129"/>
                    <a:pt x="113" y="129"/>
                  </a:cubicBezTo>
                  <a:cubicBezTo>
                    <a:pt x="207" y="129"/>
                    <a:pt x="301" y="129"/>
                    <a:pt x="395" y="129"/>
                  </a:cubicBezTo>
                  <a:cubicBezTo>
                    <a:pt x="402" y="129"/>
                    <a:pt x="409" y="129"/>
                    <a:pt x="418" y="129"/>
                  </a:cubicBezTo>
                  <a:cubicBezTo>
                    <a:pt x="418" y="101"/>
                    <a:pt x="418" y="76"/>
                    <a:pt x="418" y="50"/>
                  </a:cubicBezTo>
                  <a:cubicBezTo>
                    <a:pt x="418" y="17"/>
                    <a:pt x="434" y="1"/>
                    <a:pt x="466" y="0"/>
                  </a:cubicBezTo>
                  <a:cubicBezTo>
                    <a:pt x="471" y="0"/>
                    <a:pt x="476" y="0"/>
                    <a:pt x="480" y="0"/>
                  </a:cubicBezTo>
                  <a:cubicBezTo>
                    <a:pt x="1185" y="0"/>
                    <a:pt x="1890" y="0"/>
                    <a:pt x="2594" y="0"/>
                  </a:cubicBezTo>
                  <a:cubicBezTo>
                    <a:pt x="2600" y="0"/>
                    <a:pt x="2606" y="0"/>
                    <a:pt x="2612" y="0"/>
                  </a:cubicBezTo>
                  <a:cubicBezTo>
                    <a:pt x="2642" y="1"/>
                    <a:pt x="2658" y="17"/>
                    <a:pt x="2658" y="47"/>
                  </a:cubicBezTo>
                  <a:cubicBezTo>
                    <a:pt x="2658" y="74"/>
                    <a:pt x="2658" y="100"/>
                    <a:pt x="2658" y="129"/>
                  </a:cubicBezTo>
                  <a:cubicBezTo>
                    <a:pt x="2666" y="129"/>
                    <a:pt x="2673" y="129"/>
                    <a:pt x="2680" y="129"/>
                  </a:cubicBezTo>
                  <a:cubicBezTo>
                    <a:pt x="2774" y="129"/>
                    <a:pt x="2868" y="129"/>
                    <a:pt x="2962" y="129"/>
                  </a:cubicBezTo>
                  <a:cubicBezTo>
                    <a:pt x="3032" y="129"/>
                    <a:pt x="3077" y="172"/>
                    <a:pt x="3074" y="241"/>
                  </a:cubicBezTo>
                  <a:cubicBezTo>
                    <a:pt x="3066" y="470"/>
                    <a:pt x="3017" y="688"/>
                    <a:pt x="2894" y="885"/>
                  </a:cubicBezTo>
                  <a:cubicBezTo>
                    <a:pt x="2829" y="988"/>
                    <a:pt x="2738" y="1065"/>
                    <a:pt x="2641" y="1135"/>
                  </a:cubicBezTo>
                  <a:cubicBezTo>
                    <a:pt x="2512" y="1227"/>
                    <a:pt x="2374" y="1301"/>
                    <a:pt x="2228" y="1359"/>
                  </a:cubicBezTo>
                  <a:cubicBezTo>
                    <a:pt x="2208" y="1367"/>
                    <a:pt x="2186" y="1368"/>
                    <a:pt x="2166" y="1372"/>
                  </a:cubicBezTo>
                  <a:cubicBezTo>
                    <a:pt x="2160" y="1373"/>
                    <a:pt x="2153" y="1374"/>
                    <a:pt x="2148" y="1378"/>
                  </a:cubicBezTo>
                  <a:cubicBezTo>
                    <a:pt x="2018" y="1495"/>
                    <a:pt x="1874" y="1594"/>
                    <a:pt x="1728" y="1690"/>
                  </a:cubicBezTo>
                  <a:cubicBezTo>
                    <a:pt x="1714" y="1699"/>
                    <a:pt x="1709" y="1709"/>
                    <a:pt x="1710" y="1725"/>
                  </a:cubicBezTo>
                  <a:cubicBezTo>
                    <a:pt x="1711" y="1793"/>
                    <a:pt x="1710" y="1861"/>
                    <a:pt x="1710" y="1929"/>
                  </a:cubicBezTo>
                  <a:cubicBezTo>
                    <a:pt x="1710" y="1942"/>
                    <a:pt x="1713" y="1950"/>
                    <a:pt x="1723" y="1959"/>
                  </a:cubicBezTo>
                  <a:cubicBezTo>
                    <a:pt x="1804" y="2033"/>
                    <a:pt x="1885" y="2107"/>
                    <a:pt x="1964" y="2182"/>
                  </a:cubicBezTo>
                  <a:cubicBezTo>
                    <a:pt x="1969" y="2186"/>
                    <a:pt x="1972" y="2194"/>
                    <a:pt x="1974" y="2201"/>
                  </a:cubicBezTo>
                  <a:cubicBezTo>
                    <a:pt x="1981" y="2235"/>
                    <a:pt x="1986" y="2270"/>
                    <a:pt x="1994" y="2305"/>
                  </a:cubicBezTo>
                  <a:cubicBezTo>
                    <a:pt x="1996" y="2313"/>
                    <a:pt x="2002" y="2323"/>
                    <a:pt x="2009" y="2328"/>
                  </a:cubicBezTo>
                  <a:cubicBezTo>
                    <a:pt x="2052" y="2357"/>
                    <a:pt x="2095" y="2383"/>
                    <a:pt x="2137" y="2413"/>
                  </a:cubicBezTo>
                  <a:cubicBezTo>
                    <a:pt x="2149" y="2421"/>
                    <a:pt x="2160" y="2435"/>
                    <a:pt x="2163" y="2448"/>
                  </a:cubicBezTo>
                  <a:cubicBezTo>
                    <a:pt x="2173" y="2498"/>
                    <a:pt x="2179" y="2549"/>
                    <a:pt x="2187" y="2602"/>
                  </a:cubicBezTo>
                  <a:cubicBezTo>
                    <a:pt x="1753" y="2602"/>
                    <a:pt x="1324" y="2602"/>
                    <a:pt x="889" y="2602"/>
                  </a:cubicBezTo>
                  <a:close/>
                  <a:moveTo>
                    <a:pt x="1338" y="1442"/>
                  </a:moveTo>
                  <a:cubicBezTo>
                    <a:pt x="1063" y="1095"/>
                    <a:pt x="948" y="695"/>
                    <a:pt x="942" y="259"/>
                  </a:cubicBezTo>
                  <a:cubicBezTo>
                    <a:pt x="864" y="259"/>
                    <a:pt x="789" y="259"/>
                    <a:pt x="712" y="259"/>
                  </a:cubicBezTo>
                  <a:cubicBezTo>
                    <a:pt x="712" y="268"/>
                    <a:pt x="712" y="276"/>
                    <a:pt x="712" y="283"/>
                  </a:cubicBezTo>
                  <a:cubicBezTo>
                    <a:pt x="713" y="396"/>
                    <a:pt x="723" y="509"/>
                    <a:pt x="746" y="620"/>
                  </a:cubicBezTo>
                  <a:cubicBezTo>
                    <a:pt x="783" y="796"/>
                    <a:pt x="854" y="957"/>
                    <a:pt x="965" y="1099"/>
                  </a:cubicBezTo>
                  <a:cubicBezTo>
                    <a:pt x="1048" y="1203"/>
                    <a:pt x="1146" y="1291"/>
                    <a:pt x="1249" y="1373"/>
                  </a:cubicBezTo>
                  <a:cubicBezTo>
                    <a:pt x="1278" y="1397"/>
                    <a:pt x="1308" y="1419"/>
                    <a:pt x="1338" y="1442"/>
                  </a:cubicBezTo>
                  <a:close/>
                  <a:moveTo>
                    <a:pt x="219" y="339"/>
                  </a:moveTo>
                  <a:cubicBezTo>
                    <a:pt x="248" y="631"/>
                    <a:pt x="360" y="871"/>
                    <a:pt x="633" y="1011"/>
                  </a:cubicBezTo>
                  <a:cubicBezTo>
                    <a:pt x="515" y="803"/>
                    <a:pt x="458" y="575"/>
                    <a:pt x="432" y="339"/>
                  </a:cubicBezTo>
                  <a:cubicBezTo>
                    <a:pt x="360" y="339"/>
                    <a:pt x="289" y="339"/>
                    <a:pt x="219" y="339"/>
                  </a:cubicBezTo>
                  <a:close/>
                  <a:moveTo>
                    <a:pt x="2644" y="339"/>
                  </a:moveTo>
                  <a:cubicBezTo>
                    <a:pt x="2619" y="575"/>
                    <a:pt x="2563" y="801"/>
                    <a:pt x="2449" y="1010"/>
                  </a:cubicBezTo>
                  <a:cubicBezTo>
                    <a:pt x="2553" y="942"/>
                    <a:pt x="2655" y="873"/>
                    <a:pt x="2723" y="764"/>
                  </a:cubicBezTo>
                  <a:cubicBezTo>
                    <a:pt x="2803" y="634"/>
                    <a:pt x="2839" y="490"/>
                    <a:pt x="2859" y="339"/>
                  </a:cubicBezTo>
                  <a:cubicBezTo>
                    <a:pt x="2787" y="339"/>
                    <a:pt x="2716" y="339"/>
                    <a:pt x="2644" y="3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21317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7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Dubai" panose="020B0503030403030204" pitchFamily="34" charset="-78"/>
                <a:ea typeface="Cambria Math" panose="02040503050406030204" pitchFamily="18" charset="0"/>
                <a:cs typeface="Dubai" panose="020B0503030403030204" pitchFamily="34" charset="-78"/>
              </a:rPr>
              <a:t>Made by Nicolas Boucher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B203F6-5AAA-4C95-B881-BE8D847E2A60}"/>
              </a:ext>
            </a:extLst>
          </p:cNvPr>
          <p:cNvSpPr txBox="1">
            <a:spLocks/>
          </p:cNvSpPr>
          <p:nvPr/>
        </p:nvSpPr>
        <p:spPr>
          <a:xfrm>
            <a:off x="1953768" y="3685031"/>
            <a:ext cx="8284464" cy="25335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ea typeface="Cambria Math" panose="02040503050406030204" pitchFamily="18" charset="0"/>
                <a:cs typeface="Dubai" panose="020B0503030403030204" pitchFamily="34" charset="-78"/>
              </a:rPr>
              <a:t>You liked this template? Share it around !</a:t>
            </a:r>
          </a:p>
          <a:p>
            <a:endParaRPr lang="en-US" dirty="0">
              <a:ea typeface="Cambria Math" panose="02040503050406030204" pitchFamily="18" charset="0"/>
              <a:cs typeface="Dubai" panose="020B0503030403030204" pitchFamily="34" charset="-78"/>
            </a:endParaRPr>
          </a:p>
          <a:p>
            <a:r>
              <a:rPr lang="en-US" dirty="0">
                <a:ea typeface="Cambria Math" panose="02040503050406030204" pitchFamily="18" charset="0"/>
                <a:cs typeface="Dubai" panose="020B0503030403030204" pitchFamily="34" charset="-78"/>
              </a:rPr>
              <a:t>If you want to get more free templates,</a:t>
            </a:r>
          </a:p>
          <a:p>
            <a:r>
              <a:rPr lang="en-US" dirty="0">
                <a:ea typeface="Cambria Math" panose="02040503050406030204" pitchFamily="18" charset="0"/>
                <a:cs typeface="Dubai" panose="020B0503030403030204" pitchFamily="34" charset="-78"/>
                <a:hlinkClick r:id="rId3"/>
              </a:rPr>
              <a:t>visit my website</a:t>
            </a:r>
            <a:endParaRPr lang="en-US" dirty="0">
              <a:ea typeface="Cambria Math" panose="02040503050406030204" pitchFamily="18" charset="0"/>
              <a:cs typeface="Dubai" panose="020B0503030403030204" pitchFamily="34" charset="-78"/>
            </a:endParaRPr>
          </a:p>
          <a:p>
            <a:endParaRPr lang="en-US" dirty="0">
              <a:ea typeface="Cambria Math" panose="02040503050406030204" pitchFamily="18" charset="0"/>
              <a:cs typeface="Dubai" panose="020B0503030403030204" pitchFamily="34" charset="-78"/>
            </a:endParaRPr>
          </a:p>
          <a:p>
            <a:r>
              <a:rPr lang="en-US" dirty="0">
                <a:ea typeface="Cambria Math" panose="02040503050406030204" pitchFamily="18" charset="0"/>
                <a:cs typeface="Dubai" panose="020B0503030403030204" pitchFamily="34" charset="-78"/>
              </a:rPr>
              <a:t>and</a:t>
            </a:r>
          </a:p>
          <a:p>
            <a:endParaRPr lang="en-US" dirty="0">
              <a:ea typeface="Cambria Math" panose="02040503050406030204" pitchFamily="18" charset="0"/>
              <a:cs typeface="Dubai" panose="020B0503030403030204" pitchFamily="34" charset="-78"/>
            </a:endParaRPr>
          </a:p>
          <a:p>
            <a:r>
              <a:rPr lang="en-US" dirty="0">
                <a:ea typeface="Cambria Math" panose="02040503050406030204" pitchFamily="18" charset="0"/>
                <a:cs typeface="Dubai" panose="020B0503030403030204" pitchFamily="34" charset="-78"/>
                <a:hlinkClick r:id="rId4"/>
              </a:rPr>
              <a:t>subscribe to my newsletter</a:t>
            </a:r>
            <a:endParaRPr lang="en-US" dirty="0">
              <a:ea typeface="Cambria Math" panose="02040503050406030204" pitchFamily="18" charset="0"/>
              <a:cs typeface="Dubai" panose="020B0503030403030204" pitchFamily="34" charset="-78"/>
            </a:endParaRPr>
          </a:p>
          <a:p>
            <a:r>
              <a:rPr lang="en-US" dirty="0">
                <a:ea typeface="Cambria Math" panose="02040503050406030204" pitchFamily="18" charset="0"/>
                <a:cs typeface="Dubai" panose="020B0503030403030204" pitchFamily="34" charset="-78"/>
              </a:rPr>
              <a:t>to receive more free goodies in the future.</a:t>
            </a:r>
          </a:p>
        </p:txBody>
      </p:sp>
    </p:spTree>
    <p:extLst>
      <p:ext uri="{BB962C8B-B14F-4D97-AF65-F5344CB8AC3E}">
        <p14:creationId xmlns:p14="http://schemas.microsoft.com/office/powerpoint/2010/main" val="289947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F65DA-6FDB-4162-91EC-160E3EA3A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summary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DC8A841-E884-405B-9ECA-1CB489C78D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0079509"/>
              </p:ext>
            </p:extLst>
          </p:nvPr>
        </p:nvGraphicFramePr>
        <p:xfrm>
          <a:off x="596349" y="1411357"/>
          <a:ext cx="11370364" cy="5049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4921EC8-1BD8-48E9-AF26-E6985D85FE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544147"/>
              </p:ext>
            </p:extLst>
          </p:nvPr>
        </p:nvGraphicFramePr>
        <p:xfrm>
          <a:off x="6471920" y="2305180"/>
          <a:ext cx="2304000" cy="2072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000">
                  <a:extLst>
                    <a:ext uri="{9D8B030D-6E8A-4147-A177-3AD203B41FA5}">
                      <a16:colId xmlns:a16="http://schemas.microsoft.com/office/drawing/2014/main" val="941832940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38248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r>
                        <a:rPr lang="en-US" sz="1400" i="0" dirty="0"/>
                        <a:t>Total Project Budget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1693698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lang="en-US" sz="1400" i="0" dirty="0"/>
                        <a:t>Actual Costs to date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00046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lang="en-US" sz="1400" i="0" dirty="0"/>
                        <a:t>Estimates at Completion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720068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lang="en-US" sz="1400" i="0" dirty="0"/>
                        <a:t>Variance at Completion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3782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9956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61B50-DA60-4E7B-B0F2-EE7714F15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Solution</a:t>
            </a:r>
          </a:p>
        </p:txBody>
      </p:sp>
      <p:sp>
        <p:nvSpPr>
          <p:cNvPr id="46" name="Freeform 6">
            <a:extLst>
              <a:ext uri="{FF2B5EF4-FFF2-40B4-BE49-F238E27FC236}">
                <a16:creationId xmlns:a16="http://schemas.microsoft.com/office/drawing/2014/main" id="{626B4197-A7CF-4116-B8BE-748DD41716D0}"/>
              </a:ext>
            </a:extLst>
          </p:cNvPr>
          <p:cNvSpPr>
            <a:spLocks/>
          </p:cNvSpPr>
          <p:nvPr/>
        </p:nvSpPr>
        <p:spPr bwMode="auto">
          <a:xfrm>
            <a:off x="9020639" y="2955590"/>
            <a:ext cx="2243168" cy="1239233"/>
          </a:xfrm>
          <a:custGeom>
            <a:avLst/>
            <a:gdLst>
              <a:gd name="T0" fmla="*/ 506 w 532"/>
              <a:gd name="T1" fmla="*/ 0 h 293"/>
              <a:gd name="T2" fmla="*/ 480 w 532"/>
              <a:gd name="T3" fmla="*/ 27 h 293"/>
              <a:gd name="T4" fmla="*/ 480 w 532"/>
              <a:gd name="T5" fmla="*/ 27 h 293"/>
              <a:gd name="T6" fmla="*/ 266 w 532"/>
              <a:gd name="T7" fmla="*/ 241 h 293"/>
              <a:gd name="T8" fmla="*/ 52 w 532"/>
              <a:gd name="T9" fmla="*/ 27 h 293"/>
              <a:gd name="T10" fmla="*/ 0 w 532"/>
              <a:gd name="T11" fmla="*/ 27 h 293"/>
              <a:gd name="T12" fmla="*/ 266 w 532"/>
              <a:gd name="T13" fmla="*/ 293 h 293"/>
              <a:gd name="T14" fmla="*/ 532 w 532"/>
              <a:gd name="T15" fmla="*/ 27 h 293"/>
              <a:gd name="T16" fmla="*/ 506 w 532"/>
              <a:gd name="T17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32" h="293">
                <a:moveTo>
                  <a:pt x="506" y="0"/>
                </a:moveTo>
                <a:cubicBezTo>
                  <a:pt x="492" y="0"/>
                  <a:pt x="480" y="12"/>
                  <a:pt x="480" y="27"/>
                </a:cubicBezTo>
                <a:cubicBezTo>
                  <a:pt x="480" y="27"/>
                  <a:pt x="480" y="27"/>
                  <a:pt x="480" y="27"/>
                </a:cubicBezTo>
                <a:cubicBezTo>
                  <a:pt x="480" y="145"/>
                  <a:pt x="384" y="241"/>
                  <a:pt x="266" y="241"/>
                </a:cubicBezTo>
                <a:cubicBezTo>
                  <a:pt x="148" y="241"/>
                  <a:pt x="52" y="145"/>
                  <a:pt x="52" y="27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174"/>
                  <a:pt x="119" y="293"/>
                  <a:pt x="266" y="293"/>
                </a:cubicBezTo>
                <a:cubicBezTo>
                  <a:pt x="413" y="293"/>
                  <a:pt x="532" y="174"/>
                  <a:pt x="532" y="27"/>
                </a:cubicBezTo>
                <a:cubicBezTo>
                  <a:pt x="532" y="12"/>
                  <a:pt x="520" y="0"/>
                  <a:pt x="5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5">
            <a:extLst>
              <a:ext uri="{FF2B5EF4-FFF2-40B4-BE49-F238E27FC236}">
                <a16:creationId xmlns:a16="http://schemas.microsoft.com/office/drawing/2014/main" id="{122F8221-F781-4F7B-A611-A16151BF3423}"/>
              </a:ext>
            </a:extLst>
          </p:cNvPr>
          <p:cNvSpPr>
            <a:spLocks/>
          </p:cNvSpPr>
          <p:nvPr/>
        </p:nvSpPr>
        <p:spPr bwMode="auto">
          <a:xfrm>
            <a:off x="6997083" y="1944932"/>
            <a:ext cx="2243168" cy="1225787"/>
          </a:xfrm>
          <a:custGeom>
            <a:avLst/>
            <a:gdLst>
              <a:gd name="T0" fmla="*/ 532 w 532"/>
              <a:gd name="T1" fmla="*/ 266 h 290"/>
              <a:gd name="T2" fmla="*/ 532 w 532"/>
              <a:gd name="T3" fmla="*/ 265 h 290"/>
              <a:gd name="T4" fmla="*/ 532 w 532"/>
              <a:gd name="T5" fmla="*/ 265 h 290"/>
              <a:gd name="T6" fmla="*/ 532 w 532"/>
              <a:gd name="T7" fmla="*/ 265 h 290"/>
              <a:gd name="T8" fmla="*/ 266 w 532"/>
              <a:gd name="T9" fmla="*/ 0 h 290"/>
              <a:gd name="T10" fmla="*/ 0 w 532"/>
              <a:gd name="T11" fmla="*/ 266 h 290"/>
              <a:gd name="T12" fmla="*/ 52 w 532"/>
              <a:gd name="T13" fmla="*/ 266 h 290"/>
              <a:gd name="T14" fmla="*/ 266 w 532"/>
              <a:gd name="T15" fmla="*/ 52 h 290"/>
              <a:gd name="T16" fmla="*/ 480 w 532"/>
              <a:gd name="T17" fmla="*/ 266 h 290"/>
              <a:gd name="T18" fmla="*/ 480 w 532"/>
              <a:gd name="T19" fmla="*/ 266 h 290"/>
              <a:gd name="T20" fmla="*/ 506 w 532"/>
              <a:gd name="T21" fmla="*/ 290 h 290"/>
              <a:gd name="T22" fmla="*/ 532 w 532"/>
              <a:gd name="T23" fmla="*/ 266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32" h="290">
                <a:moveTo>
                  <a:pt x="532" y="266"/>
                </a:moveTo>
                <a:cubicBezTo>
                  <a:pt x="532" y="266"/>
                  <a:pt x="532" y="266"/>
                  <a:pt x="532" y="265"/>
                </a:cubicBezTo>
                <a:cubicBezTo>
                  <a:pt x="532" y="265"/>
                  <a:pt x="532" y="265"/>
                  <a:pt x="532" y="265"/>
                </a:cubicBezTo>
                <a:cubicBezTo>
                  <a:pt x="532" y="265"/>
                  <a:pt x="532" y="265"/>
                  <a:pt x="532" y="265"/>
                </a:cubicBezTo>
                <a:cubicBezTo>
                  <a:pt x="532" y="119"/>
                  <a:pt x="413" y="0"/>
                  <a:pt x="266" y="0"/>
                </a:cubicBezTo>
                <a:cubicBezTo>
                  <a:pt x="119" y="0"/>
                  <a:pt x="0" y="119"/>
                  <a:pt x="0" y="266"/>
                </a:cubicBezTo>
                <a:cubicBezTo>
                  <a:pt x="52" y="266"/>
                  <a:pt x="52" y="266"/>
                  <a:pt x="52" y="266"/>
                </a:cubicBezTo>
                <a:cubicBezTo>
                  <a:pt x="52" y="148"/>
                  <a:pt x="148" y="52"/>
                  <a:pt x="266" y="52"/>
                </a:cubicBezTo>
                <a:cubicBezTo>
                  <a:pt x="384" y="52"/>
                  <a:pt x="480" y="148"/>
                  <a:pt x="480" y="266"/>
                </a:cubicBezTo>
                <a:cubicBezTo>
                  <a:pt x="480" y="266"/>
                  <a:pt x="480" y="266"/>
                  <a:pt x="480" y="266"/>
                </a:cubicBezTo>
                <a:cubicBezTo>
                  <a:pt x="481" y="279"/>
                  <a:pt x="492" y="290"/>
                  <a:pt x="506" y="290"/>
                </a:cubicBezTo>
                <a:cubicBezTo>
                  <a:pt x="520" y="290"/>
                  <a:pt x="532" y="279"/>
                  <a:pt x="532" y="26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6">
            <a:extLst>
              <a:ext uri="{FF2B5EF4-FFF2-40B4-BE49-F238E27FC236}">
                <a16:creationId xmlns:a16="http://schemas.microsoft.com/office/drawing/2014/main" id="{B76D47F2-80B3-4221-A2CB-028D1ADDF56C}"/>
              </a:ext>
            </a:extLst>
          </p:cNvPr>
          <p:cNvSpPr>
            <a:spLocks/>
          </p:cNvSpPr>
          <p:nvPr/>
        </p:nvSpPr>
        <p:spPr bwMode="auto">
          <a:xfrm>
            <a:off x="4973525" y="2955590"/>
            <a:ext cx="2243168" cy="1239233"/>
          </a:xfrm>
          <a:custGeom>
            <a:avLst/>
            <a:gdLst>
              <a:gd name="T0" fmla="*/ 506 w 532"/>
              <a:gd name="T1" fmla="*/ 0 h 293"/>
              <a:gd name="T2" fmla="*/ 480 w 532"/>
              <a:gd name="T3" fmla="*/ 27 h 293"/>
              <a:gd name="T4" fmla="*/ 480 w 532"/>
              <a:gd name="T5" fmla="*/ 27 h 293"/>
              <a:gd name="T6" fmla="*/ 266 w 532"/>
              <a:gd name="T7" fmla="*/ 241 h 293"/>
              <a:gd name="T8" fmla="*/ 52 w 532"/>
              <a:gd name="T9" fmla="*/ 27 h 293"/>
              <a:gd name="T10" fmla="*/ 0 w 532"/>
              <a:gd name="T11" fmla="*/ 27 h 293"/>
              <a:gd name="T12" fmla="*/ 266 w 532"/>
              <a:gd name="T13" fmla="*/ 293 h 293"/>
              <a:gd name="T14" fmla="*/ 532 w 532"/>
              <a:gd name="T15" fmla="*/ 27 h 293"/>
              <a:gd name="T16" fmla="*/ 506 w 532"/>
              <a:gd name="T17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32" h="293">
                <a:moveTo>
                  <a:pt x="506" y="0"/>
                </a:moveTo>
                <a:cubicBezTo>
                  <a:pt x="492" y="0"/>
                  <a:pt x="480" y="12"/>
                  <a:pt x="480" y="27"/>
                </a:cubicBezTo>
                <a:cubicBezTo>
                  <a:pt x="480" y="27"/>
                  <a:pt x="480" y="27"/>
                  <a:pt x="480" y="27"/>
                </a:cubicBezTo>
                <a:cubicBezTo>
                  <a:pt x="480" y="145"/>
                  <a:pt x="384" y="241"/>
                  <a:pt x="266" y="241"/>
                </a:cubicBezTo>
                <a:cubicBezTo>
                  <a:pt x="148" y="241"/>
                  <a:pt x="52" y="145"/>
                  <a:pt x="52" y="27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174"/>
                  <a:pt x="119" y="293"/>
                  <a:pt x="266" y="293"/>
                </a:cubicBezTo>
                <a:cubicBezTo>
                  <a:pt x="413" y="293"/>
                  <a:pt x="532" y="174"/>
                  <a:pt x="532" y="27"/>
                </a:cubicBezTo>
                <a:cubicBezTo>
                  <a:pt x="532" y="12"/>
                  <a:pt x="520" y="0"/>
                  <a:pt x="5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7">
            <a:extLst>
              <a:ext uri="{FF2B5EF4-FFF2-40B4-BE49-F238E27FC236}">
                <a16:creationId xmlns:a16="http://schemas.microsoft.com/office/drawing/2014/main" id="{908EAF8D-4BA7-4FF6-975D-A78CD97E9E83}"/>
              </a:ext>
            </a:extLst>
          </p:cNvPr>
          <p:cNvSpPr>
            <a:spLocks/>
          </p:cNvSpPr>
          <p:nvPr/>
        </p:nvSpPr>
        <p:spPr bwMode="auto">
          <a:xfrm>
            <a:off x="2945486" y="1944932"/>
            <a:ext cx="2247650" cy="1234751"/>
          </a:xfrm>
          <a:custGeom>
            <a:avLst/>
            <a:gdLst>
              <a:gd name="T0" fmla="*/ 266 w 533"/>
              <a:gd name="T1" fmla="*/ 0 h 292"/>
              <a:gd name="T2" fmla="*/ 0 w 533"/>
              <a:gd name="T3" fmla="*/ 266 h 292"/>
              <a:gd name="T4" fmla="*/ 52 w 533"/>
              <a:gd name="T5" fmla="*/ 266 h 292"/>
              <a:gd name="T6" fmla="*/ 266 w 533"/>
              <a:gd name="T7" fmla="*/ 52 h 292"/>
              <a:gd name="T8" fmla="*/ 480 w 533"/>
              <a:gd name="T9" fmla="*/ 263 h 292"/>
              <a:gd name="T10" fmla="*/ 480 w 533"/>
              <a:gd name="T11" fmla="*/ 266 h 292"/>
              <a:gd name="T12" fmla="*/ 506 w 533"/>
              <a:gd name="T13" fmla="*/ 292 h 292"/>
              <a:gd name="T14" fmla="*/ 533 w 533"/>
              <a:gd name="T15" fmla="*/ 266 h 292"/>
              <a:gd name="T16" fmla="*/ 266 w 533"/>
              <a:gd name="T17" fmla="*/ 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33" h="292">
                <a:moveTo>
                  <a:pt x="266" y="0"/>
                </a:moveTo>
                <a:cubicBezTo>
                  <a:pt x="120" y="0"/>
                  <a:pt x="0" y="119"/>
                  <a:pt x="0" y="266"/>
                </a:cubicBezTo>
                <a:cubicBezTo>
                  <a:pt x="52" y="266"/>
                  <a:pt x="52" y="266"/>
                  <a:pt x="52" y="266"/>
                </a:cubicBezTo>
                <a:cubicBezTo>
                  <a:pt x="52" y="148"/>
                  <a:pt x="148" y="52"/>
                  <a:pt x="266" y="52"/>
                </a:cubicBezTo>
                <a:cubicBezTo>
                  <a:pt x="384" y="52"/>
                  <a:pt x="479" y="146"/>
                  <a:pt x="480" y="263"/>
                </a:cubicBezTo>
                <a:cubicBezTo>
                  <a:pt x="480" y="264"/>
                  <a:pt x="480" y="265"/>
                  <a:pt x="480" y="266"/>
                </a:cubicBezTo>
                <a:cubicBezTo>
                  <a:pt x="480" y="280"/>
                  <a:pt x="492" y="292"/>
                  <a:pt x="506" y="292"/>
                </a:cubicBezTo>
                <a:cubicBezTo>
                  <a:pt x="521" y="292"/>
                  <a:pt x="533" y="280"/>
                  <a:pt x="533" y="266"/>
                </a:cubicBezTo>
                <a:cubicBezTo>
                  <a:pt x="533" y="119"/>
                  <a:pt x="413" y="0"/>
                  <a:pt x="2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8">
            <a:extLst>
              <a:ext uri="{FF2B5EF4-FFF2-40B4-BE49-F238E27FC236}">
                <a16:creationId xmlns:a16="http://schemas.microsoft.com/office/drawing/2014/main" id="{D6F5AE52-A9BD-440A-8E64-8A610B62237F}"/>
              </a:ext>
            </a:extLst>
          </p:cNvPr>
          <p:cNvSpPr>
            <a:spLocks/>
          </p:cNvSpPr>
          <p:nvPr/>
        </p:nvSpPr>
        <p:spPr bwMode="auto">
          <a:xfrm>
            <a:off x="911990" y="2960072"/>
            <a:ext cx="2247650" cy="1234751"/>
          </a:xfrm>
          <a:custGeom>
            <a:avLst/>
            <a:gdLst>
              <a:gd name="T0" fmla="*/ 507 w 533"/>
              <a:gd name="T1" fmla="*/ 0 h 292"/>
              <a:gd name="T2" fmla="*/ 480 w 533"/>
              <a:gd name="T3" fmla="*/ 26 h 292"/>
              <a:gd name="T4" fmla="*/ 481 w 533"/>
              <a:gd name="T5" fmla="*/ 27 h 292"/>
              <a:gd name="T6" fmla="*/ 266 w 533"/>
              <a:gd name="T7" fmla="*/ 240 h 292"/>
              <a:gd name="T8" fmla="*/ 52 w 533"/>
              <a:gd name="T9" fmla="*/ 26 h 292"/>
              <a:gd name="T10" fmla="*/ 0 w 533"/>
              <a:gd name="T11" fmla="*/ 26 h 292"/>
              <a:gd name="T12" fmla="*/ 266 w 533"/>
              <a:gd name="T13" fmla="*/ 292 h 292"/>
              <a:gd name="T14" fmla="*/ 533 w 533"/>
              <a:gd name="T15" fmla="*/ 26 h 292"/>
              <a:gd name="T16" fmla="*/ 507 w 533"/>
              <a:gd name="T17" fmla="*/ 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33" h="292">
                <a:moveTo>
                  <a:pt x="507" y="0"/>
                </a:moveTo>
                <a:cubicBezTo>
                  <a:pt x="492" y="0"/>
                  <a:pt x="480" y="12"/>
                  <a:pt x="480" y="26"/>
                </a:cubicBezTo>
                <a:cubicBezTo>
                  <a:pt x="480" y="26"/>
                  <a:pt x="481" y="27"/>
                  <a:pt x="481" y="27"/>
                </a:cubicBezTo>
                <a:cubicBezTo>
                  <a:pt x="480" y="145"/>
                  <a:pt x="384" y="240"/>
                  <a:pt x="266" y="240"/>
                </a:cubicBezTo>
                <a:cubicBezTo>
                  <a:pt x="148" y="240"/>
                  <a:pt x="52" y="144"/>
                  <a:pt x="52" y="26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173"/>
                  <a:pt x="120" y="292"/>
                  <a:pt x="266" y="292"/>
                </a:cubicBezTo>
                <a:cubicBezTo>
                  <a:pt x="413" y="292"/>
                  <a:pt x="533" y="173"/>
                  <a:pt x="533" y="26"/>
                </a:cubicBezTo>
                <a:cubicBezTo>
                  <a:pt x="533" y="12"/>
                  <a:pt x="521" y="0"/>
                  <a:pt x="50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CD6BE3C-DCFF-49FD-B587-7138EE673595}"/>
              </a:ext>
            </a:extLst>
          </p:cNvPr>
          <p:cNvGrpSpPr/>
          <p:nvPr/>
        </p:nvGrpSpPr>
        <p:grpSpPr>
          <a:xfrm>
            <a:off x="3445822" y="2491384"/>
            <a:ext cx="1246978" cy="1246978"/>
            <a:chOff x="4486632" y="2636085"/>
            <a:chExt cx="1246978" cy="1246978"/>
          </a:xfrm>
        </p:grpSpPr>
        <p:sp>
          <p:nvSpPr>
            <p:cNvPr id="52" name="Teardrop 51">
              <a:extLst>
                <a:ext uri="{FF2B5EF4-FFF2-40B4-BE49-F238E27FC236}">
                  <a16:creationId xmlns:a16="http://schemas.microsoft.com/office/drawing/2014/main" id="{8058B2F0-C392-45CA-906A-9E31682CC0F5}"/>
                </a:ext>
              </a:extLst>
            </p:cNvPr>
            <p:cNvSpPr/>
            <p:nvPr/>
          </p:nvSpPr>
          <p:spPr>
            <a:xfrm rot="8100000">
              <a:off x="4486632" y="2636085"/>
              <a:ext cx="1246978" cy="1246978"/>
            </a:xfrm>
            <a:prstGeom prst="teardrop">
              <a:avLst/>
            </a:prstGeom>
            <a:noFill/>
            <a:ln w="25400">
              <a:gradFill>
                <a:gsLst>
                  <a:gs pos="0">
                    <a:schemeClr val="accent1"/>
                  </a:gs>
                  <a:gs pos="39000">
                    <a:schemeClr val="accent5"/>
                  </a:gs>
                </a:gsLst>
                <a:lin ang="8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2B80609A-EBB1-4113-83A6-D46DF48D4D01}"/>
                </a:ext>
              </a:extLst>
            </p:cNvPr>
            <p:cNvGrpSpPr/>
            <p:nvPr/>
          </p:nvGrpSpPr>
          <p:grpSpPr>
            <a:xfrm rot="1388428">
              <a:off x="4846690" y="2952335"/>
              <a:ext cx="526860" cy="524359"/>
              <a:chOff x="3690933" y="3830636"/>
              <a:chExt cx="1003305" cy="998540"/>
            </a:xfrm>
            <a:solidFill>
              <a:schemeClr val="accent5"/>
            </a:solidFill>
          </p:grpSpPr>
          <p:sp>
            <p:nvSpPr>
              <p:cNvPr id="54" name="Freeform 20">
                <a:extLst>
                  <a:ext uri="{FF2B5EF4-FFF2-40B4-BE49-F238E27FC236}">
                    <a16:creationId xmlns:a16="http://schemas.microsoft.com/office/drawing/2014/main" id="{E3A4638E-AFE0-47FE-B9D8-FF67B710BA2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90933" y="3830636"/>
                <a:ext cx="774699" cy="773114"/>
              </a:xfrm>
              <a:custGeom>
                <a:avLst/>
                <a:gdLst>
                  <a:gd name="T0" fmla="*/ 965 w 1924"/>
                  <a:gd name="T1" fmla="*/ 2 h 1923"/>
                  <a:gd name="T2" fmla="*/ 1922 w 1924"/>
                  <a:gd name="T3" fmla="*/ 966 h 1923"/>
                  <a:gd name="T4" fmla="*/ 960 w 1924"/>
                  <a:gd name="T5" fmla="*/ 1923 h 1923"/>
                  <a:gd name="T6" fmla="*/ 2 w 1924"/>
                  <a:gd name="T7" fmla="*/ 951 h 1923"/>
                  <a:gd name="T8" fmla="*/ 965 w 1924"/>
                  <a:gd name="T9" fmla="*/ 2 h 1923"/>
                  <a:gd name="T10" fmla="*/ 961 w 1924"/>
                  <a:gd name="T11" fmla="*/ 1673 h 1923"/>
                  <a:gd name="T12" fmla="*/ 1671 w 1924"/>
                  <a:gd name="T13" fmla="*/ 964 h 1923"/>
                  <a:gd name="T14" fmla="*/ 962 w 1924"/>
                  <a:gd name="T15" fmla="*/ 252 h 1923"/>
                  <a:gd name="T16" fmla="*/ 252 w 1924"/>
                  <a:gd name="T17" fmla="*/ 943 h 1923"/>
                  <a:gd name="T18" fmla="*/ 961 w 1924"/>
                  <a:gd name="T19" fmla="*/ 1673 h 19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24" h="1923">
                    <a:moveTo>
                      <a:pt x="965" y="2"/>
                    </a:moveTo>
                    <a:cubicBezTo>
                      <a:pt x="1496" y="4"/>
                      <a:pt x="1924" y="435"/>
                      <a:pt x="1922" y="966"/>
                    </a:cubicBezTo>
                    <a:cubicBezTo>
                      <a:pt x="1920" y="1496"/>
                      <a:pt x="1490" y="1923"/>
                      <a:pt x="960" y="1923"/>
                    </a:cubicBezTo>
                    <a:cubicBezTo>
                      <a:pt x="427" y="1922"/>
                      <a:pt x="0" y="1490"/>
                      <a:pt x="2" y="951"/>
                    </a:cubicBezTo>
                    <a:cubicBezTo>
                      <a:pt x="4" y="428"/>
                      <a:pt x="438" y="0"/>
                      <a:pt x="965" y="2"/>
                    </a:cubicBezTo>
                    <a:close/>
                    <a:moveTo>
                      <a:pt x="961" y="1673"/>
                    </a:moveTo>
                    <a:cubicBezTo>
                      <a:pt x="1351" y="1674"/>
                      <a:pt x="1669" y="1357"/>
                      <a:pt x="1671" y="964"/>
                    </a:cubicBezTo>
                    <a:cubicBezTo>
                      <a:pt x="1674" y="573"/>
                      <a:pt x="1354" y="251"/>
                      <a:pt x="962" y="252"/>
                    </a:cubicBezTo>
                    <a:cubicBezTo>
                      <a:pt x="566" y="253"/>
                      <a:pt x="262" y="569"/>
                      <a:pt x="252" y="943"/>
                    </a:cubicBezTo>
                    <a:cubicBezTo>
                      <a:pt x="241" y="1335"/>
                      <a:pt x="554" y="1671"/>
                      <a:pt x="961" y="16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5" name="Freeform 21">
                <a:extLst>
                  <a:ext uri="{FF2B5EF4-FFF2-40B4-BE49-F238E27FC236}">
                    <a16:creationId xmlns:a16="http://schemas.microsoft.com/office/drawing/2014/main" id="{92708C3A-D99A-4A4E-8C80-615EFD767A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5313" y="4541838"/>
                <a:ext cx="288925" cy="287338"/>
              </a:xfrm>
              <a:custGeom>
                <a:avLst/>
                <a:gdLst>
                  <a:gd name="T0" fmla="*/ 0 w 717"/>
                  <a:gd name="T1" fmla="*/ 194 h 715"/>
                  <a:gd name="T2" fmla="*/ 194 w 717"/>
                  <a:gd name="T3" fmla="*/ 0 h 715"/>
                  <a:gd name="T4" fmla="*/ 209 w 717"/>
                  <a:gd name="T5" fmla="*/ 14 h 715"/>
                  <a:gd name="T6" fmla="*/ 675 w 717"/>
                  <a:gd name="T7" fmla="*/ 480 h 715"/>
                  <a:gd name="T8" fmla="*/ 675 w 717"/>
                  <a:gd name="T9" fmla="*/ 602 h 715"/>
                  <a:gd name="T10" fmla="*/ 594 w 717"/>
                  <a:gd name="T11" fmla="*/ 683 h 715"/>
                  <a:gd name="T12" fmla="*/ 488 w 717"/>
                  <a:gd name="T13" fmla="*/ 683 h 715"/>
                  <a:gd name="T14" fmla="*/ 5 w 717"/>
                  <a:gd name="T15" fmla="*/ 200 h 715"/>
                  <a:gd name="T16" fmla="*/ 0 w 717"/>
                  <a:gd name="T17" fmla="*/ 194 h 7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7" h="715">
                    <a:moveTo>
                      <a:pt x="0" y="194"/>
                    </a:moveTo>
                    <a:cubicBezTo>
                      <a:pt x="65" y="129"/>
                      <a:pt x="129" y="65"/>
                      <a:pt x="194" y="0"/>
                    </a:cubicBezTo>
                    <a:cubicBezTo>
                      <a:pt x="198" y="4"/>
                      <a:pt x="204" y="9"/>
                      <a:pt x="209" y="14"/>
                    </a:cubicBezTo>
                    <a:cubicBezTo>
                      <a:pt x="364" y="169"/>
                      <a:pt x="520" y="325"/>
                      <a:pt x="675" y="480"/>
                    </a:cubicBezTo>
                    <a:cubicBezTo>
                      <a:pt x="717" y="523"/>
                      <a:pt x="717" y="560"/>
                      <a:pt x="675" y="602"/>
                    </a:cubicBezTo>
                    <a:cubicBezTo>
                      <a:pt x="648" y="629"/>
                      <a:pt x="622" y="656"/>
                      <a:pt x="594" y="683"/>
                    </a:cubicBezTo>
                    <a:cubicBezTo>
                      <a:pt x="562" y="715"/>
                      <a:pt x="520" y="715"/>
                      <a:pt x="488" y="683"/>
                    </a:cubicBezTo>
                    <a:cubicBezTo>
                      <a:pt x="327" y="522"/>
                      <a:pt x="166" y="361"/>
                      <a:pt x="5" y="200"/>
                    </a:cubicBezTo>
                    <a:cubicBezTo>
                      <a:pt x="3" y="198"/>
                      <a:pt x="1" y="196"/>
                      <a:pt x="0" y="19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22">
                <a:extLst>
                  <a:ext uri="{FF2B5EF4-FFF2-40B4-BE49-F238E27FC236}">
                    <a16:creationId xmlns:a16="http://schemas.microsoft.com/office/drawing/2014/main" id="{C36643FE-BEBB-42DE-86FC-39B554F822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8163" y="4483100"/>
                <a:ext cx="101600" cy="101600"/>
              </a:xfrm>
              <a:custGeom>
                <a:avLst/>
                <a:gdLst>
                  <a:gd name="T0" fmla="*/ 57 w 253"/>
                  <a:gd name="T1" fmla="*/ 255 h 255"/>
                  <a:gd name="T2" fmla="*/ 17 w 253"/>
                  <a:gd name="T3" fmla="*/ 213 h 255"/>
                  <a:gd name="T4" fmla="*/ 23 w 253"/>
                  <a:gd name="T5" fmla="*/ 136 h 255"/>
                  <a:gd name="T6" fmla="*/ 132 w 253"/>
                  <a:gd name="T7" fmla="*/ 27 h 255"/>
                  <a:gd name="T8" fmla="*/ 224 w 253"/>
                  <a:gd name="T9" fmla="*/ 32 h 255"/>
                  <a:gd name="T10" fmla="*/ 253 w 253"/>
                  <a:gd name="T11" fmla="*/ 58 h 255"/>
                  <a:gd name="T12" fmla="*/ 57 w 253"/>
                  <a:gd name="T13" fmla="*/ 255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3" h="255">
                    <a:moveTo>
                      <a:pt x="57" y="255"/>
                    </a:moveTo>
                    <a:cubicBezTo>
                      <a:pt x="45" y="243"/>
                      <a:pt x="30" y="229"/>
                      <a:pt x="17" y="213"/>
                    </a:cubicBezTo>
                    <a:cubicBezTo>
                      <a:pt x="0" y="193"/>
                      <a:pt x="2" y="159"/>
                      <a:pt x="23" y="136"/>
                    </a:cubicBezTo>
                    <a:cubicBezTo>
                      <a:pt x="58" y="99"/>
                      <a:pt x="94" y="62"/>
                      <a:pt x="132" y="27"/>
                    </a:cubicBezTo>
                    <a:cubicBezTo>
                      <a:pt x="162" y="0"/>
                      <a:pt x="195" y="4"/>
                      <a:pt x="224" y="32"/>
                    </a:cubicBezTo>
                    <a:cubicBezTo>
                      <a:pt x="234" y="42"/>
                      <a:pt x="245" y="51"/>
                      <a:pt x="253" y="58"/>
                    </a:cubicBezTo>
                    <a:cubicBezTo>
                      <a:pt x="187" y="125"/>
                      <a:pt x="122" y="189"/>
                      <a:pt x="57" y="2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7" name="Freeform 23">
                <a:extLst>
                  <a:ext uri="{FF2B5EF4-FFF2-40B4-BE49-F238E27FC236}">
                    <a16:creationId xmlns:a16="http://schemas.microsoft.com/office/drawing/2014/main" id="{B1CA33FC-D813-4436-911D-F9D847BCC8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2700" y="4027488"/>
                <a:ext cx="139700" cy="271463"/>
              </a:xfrm>
              <a:custGeom>
                <a:avLst/>
                <a:gdLst>
                  <a:gd name="T0" fmla="*/ 0 w 347"/>
                  <a:gd name="T1" fmla="*/ 457 h 678"/>
                  <a:gd name="T2" fmla="*/ 252 w 347"/>
                  <a:gd name="T3" fmla="*/ 19 h 678"/>
                  <a:gd name="T4" fmla="*/ 330 w 347"/>
                  <a:gd name="T5" fmla="*/ 33 h 678"/>
                  <a:gd name="T6" fmla="*/ 310 w 347"/>
                  <a:gd name="T7" fmla="*/ 109 h 678"/>
                  <a:gd name="T8" fmla="*/ 150 w 347"/>
                  <a:gd name="T9" fmla="*/ 283 h 678"/>
                  <a:gd name="T10" fmla="*/ 132 w 347"/>
                  <a:gd name="T11" fmla="*/ 586 h 678"/>
                  <a:gd name="T12" fmla="*/ 121 w 347"/>
                  <a:gd name="T13" fmla="*/ 649 h 678"/>
                  <a:gd name="T14" fmla="*/ 32 w 347"/>
                  <a:gd name="T15" fmla="*/ 624 h 678"/>
                  <a:gd name="T16" fmla="*/ 0 w 347"/>
                  <a:gd name="T17" fmla="*/ 457 h 6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7" h="678">
                    <a:moveTo>
                      <a:pt x="0" y="457"/>
                    </a:moveTo>
                    <a:cubicBezTo>
                      <a:pt x="8" y="265"/>
                      <a:pt x="94" y="122"/>
                      <a:pt x="252" y="19"/>
                    </a:cubicBezTo>
                    <a:cubicBezTo>
                      <a:pt x="281" y="0"/>
                      <a:pt x="313" y="7"/>
                      <a:pt x="330" y="33"/>
                    </a:cubicBezTo>
                    <a:cubicBezTo>
                      <a:pt x="347" y="58"/>
                      <a:pt x="340" y="89"/>
                      <a:pt x="310" y="109"/>
                    </a:cubicBezTo>
                    <a:cubicBezTo>
                      <a:pt x="242" y="154"/>
                      <a:pt x="185" y="209"/>
                      <a:pt x="150" y="283"/>
                    </a:cubicBezTo>
                    <a:cubicBezTo>
                      <a:pt x="103" y="381"/>
                      <a:pt x="100" y="483"/>
                      <a:pt x="132" y="586"/>
                    </a:cubicBezTo>
                    <a:cubicBezTo>
                      <a:pt x="139" y="610"/>
                      <a:pt x="139" y="631"/>
                      <a:pt x="121" y="649"/>
                    </a:cubicBezTo>
                    <a:cubicBezTo>
                      <a:pt x="93" y="678"/>
                      <a:pt x="43" y="666"/>
                      <a:pt x="32" y="624"/>
                    </a:cubicBezTo>
                    <a:cubicBezTo>
                      <a:pt x="18" y="570"/>
                      <a:pt x="10" y="513"/>
                      <a:pt x="0" y="4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ABF272F-33CE-45AE-A283-2A7EE3F7608C}"/>
              </a:ext>
            </a:extLst>
          </p:cNvPr>
          <p:cNvGrpSpPr/>
          <p:nvPr/>
        </p:nvGrpSpPr>
        <p:grpSpPr>
          <a:xfrm>
            <a:off x="1422265" y="2382175"/>
            <a:ext cx="1246978" cy="1246978"/>
            <a:chOff x="2437175" y="2526876"/>
            <a:chExt cx="1246978" cy="1246978"/>
          </a:xfrm>
        </p:grpSpPr>
        <p:sp>
          <p:nvSpPr>
            <p:cNvPr id="59" name="Teardrop 58">
              <a:extLst>
                <a:ext uri="{FF2B5EF4-FFF2-40B4-BE49-F238E27FC236}">
                  <a16:creationId xmlns:a16="http://schemas.microsoft.com/office/drawing/2014/main" id="{D33B3C71-3810-41EB-B1B3-97C42052FA06}"/>
                </a:ext>
              </a:extLst>
            </p:cNvPr>
            <p:cNvSpPr/>
            <p:nvPr/>
          </p:nvSpPr>
          <p:spPr>
            <a:xfrm rot="18900000">
              <a:off x="2437175" y="2526876"/>
              <a:ext cx="1246978" cy="1246978"/>
            </a:xfrm>
            <a:prstGeom prst="teardrop">
              <a:avLst/>
            </a:prstGeom>
            <a:noFill/>
            <a:ln w="25400">
              <a:gradFill>
                <a:gsLst>
                  <a:gs pos="45000">
                    <a:schemeClr val="accent1"/>
                  </a:gs>
                  <a:gs pos="0">
                    <a:schemeClr val="accent5"/>
                  </a:gs>
                </a:gsLst>
                <a:lin ang="8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26E9530C-DD16-4652-A8AD-655C9608C608}"/>
                </a:ext>
              </a:extLst>
            </p:cNvPr>
            <p:cNvGrpSpPr/>
            <p:nvPr/>
          </p:nvGrpSpPr>
          <p:grpSpPr>
            <a:xfrm>
              <a:off x="2716700" y="2829823"/>
              <a:ext cx="683560" cy="641084"/>
              <a:chOff x="4500563" y="1873251"/>
              <a:chExt cx="1098550" cy="1030286"/>
            </a:xfrm>
            <a:solidFill>
              <a:schemeClr val="accent1"/>
            </a:solidFill>
          </p:grpSpPr>
          <p:sp>
            <p:nvSpPr>
              <p:cNvPr id="61" name="Freeform 5">
                <a:extLst>
                  <a:ext uri="{FF2B5EF4-FFF2-40B4-BE49-F238E27FC236}">
                    <a16:creationId xmlns:a16="http://schemas.microsoft.com/office/drawing/2014/main" id="{36932982-1675-4C5D-B84A-308BB96C84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46625" y="2135188"/>
                <a:ext cx="596900" cy="627062"/>
              </a:xfrm>
              <a:custGeom>
                <a:avLst/>
                <a:gdLst>
                  <a:gd name="T0" fmla="*/ 1090 w 1536"/>
                  <a:gd name="T1" fmla="*/ 1624 h 1624"/>
                  <a:gd name="T2" fmla="*/ 467 w 1536"/>
                  <a:gd name="T3" fmla="*/ 1624 h 1624"/>
                  <a:gd name="T4" fmla="*/ 467 w 1536"/>
                  <a:gd name="T5" fmla="*/ 1540 h 1624"/>
                  <a:gd name="T6" fmla="*/ 468 w 1536"/>
                  <a:gd name="T7" fmla="*/ 1454 h 1624"/>
                  <a:gd name="T8" fmla="*/ 451 w 1536"/>
                  <a:gd name="T9" fmla="*/ 1429 h 1624"/>
                  <a:gd name="T10" fmla="*/ 213 w 1536"/>
                  <a:gd name="T11" fmla="*/ 1250 h 1624"/>
                  <a:gd name="T12" fmla="*/ 35 w 1536"/>
                  <a:gd name="T13" fmla="*/ 872 h 1624"/>
                  <a:gd name="T14" fmla="*/ 214 w 1536"/>
                  <a:gd name="T15" fmla="*/ 259 h 1624"/>
                  <a:gd name="T16" fmla="*/ 801 w 1536"/>
                  <a:gd name="T17" fmla="*/ 6 h 1624"/>
                  <a:gd name="T18" fmla="*/ 1342 w 1536"/>
                  <a:gd name="T19" fmla="*/ 256 h 1624"/>
                  <a:gd name="T20" fmla="*/ 1531 w 1536"/>
                  <a:gd name="T21" fmla="*/ 734 h 1624"/>
                  <a:gd name="T22" fmla="*/ 1346 w 1536"/>
                  <a:gd name="T23" fmla="*/ 1247 h 1624"/>
                  <a:gd name="T24" fmla="*/ 1112 w 1536"/>
                  <a:gd name="T25" fmla="*/ 1425 h 1624"/>
                  <a:gd name="T26" fmla="*/ 1089 w 1536"/>
                  <a:gd name="T27" fmla="*/ 1463 h 1624"/>
                  <a:gd name="T28" fmla="*/ 1090 w 1536"/>
                  <a:gd name="T29" fmla="*/ 1624 h 1624"/>
                  <a:gd name="T30" fmla="*/ 1416 w 1536"/>
                  <a:gd name="T31" fmla="*/ 721 h 1624"/>
                  <a:gd name="T32" fmla="*/ 1307 w 1536"/>
                  <a:gd name="T33" fmla="*/ 410 h 1624"/>
                  <a:gd name="T34" fmla="*/ 1234 w 1536"/>
                  <a:gd name="T35" fmla="*/ 325 h 1624"/>
                  <a:gd name="T36" fmla="*/ 1179 w 1536"/>
                  <a:gd name="T37" fmla="*/ 311 h 1624"/>
                  <a:gd name="T38" fmla="*/ 1144 w 1536"/>
                  <a:gd name="T39" fmla="*/ 354 h 1624"/>
                  <a:gd name="T40" fmla="*/ 1168 w 1536"/>
                  <a:gd name="T41" fmla="*/ 406 h 1624"/>
                  <a:gd name="T42" fmla="*/ 1305 w 1536"/>
                  <a:gd name="T43" fmla="*/ 667 h 1624"/>
                  <a:gd name="T44" fmla="*/ 1314 w 1536"/>
                  <a:gd name="T45" fmla="*/ 746 h 1624"/>
                  <a:gd name="T46" fmla="*/ 1362 w 1536"/>
                  <a:gd name="T47" fmla="*/ 786 h 1624"/>
                  <a:gd name="T48" fmla="*/ 1412 w 1536"/>
                  <a:gd name="T49" fmla="*/ 754 h 1624"/>
                  <a:gd name="T50" fmla="*/ 1416 w 1536"/>
                  <a:gd name="T51" fmla="*/ 721 h 1624"/>
                  <a:gd name="T52" fmla="*/ 1054 w 1536"/>
                  <a:gd name="T53" fmla="*/ 304 h 1624"/>
                  <a:gd name="T54" fmla="*/ 1107 w 1536"/>
                  <a:gd name="T55" fmla="*/ 266 h 1624"/>
                  <a:gd name="T56" fmla="*/ 1084 w 1536"/>
                  <a:gd name="T57" fmla="*/ 208 h 1624"/>
                  <a:gd name="T58" fmla="*/ 953 w 1536"/>
                  <a:gd name="T59" fmla="*/ 144 h 1624"/>
                  <a:gd name="T60" fmla="*/ 928 w 1536"/>
                  <a:gd name="T61" fmla="*/ 140 h 1624"/>
                  <a:gd name="T62" fmla="*/ 883 w 1536"/>
                  <a:gd name="T63" fmla="*/ 184 h 1624"/>
                  <a:gd name="T64" fmla="*/ 912 w 1536"/>
                  <a:gd name="T65" fmla="*/ 238 h 1624"/>
                  <a:gd name="T66" fmla="*/ 1032 w 1536"/>
                  <a:gd name="T67" fmla="*/ 298 h 1624"/>
                  <a:gd name="T68" fmla="*/ 1054 w 1536"/>
                  <a:gd name="T69" fmla="*/ 304 h 1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36" h="1624">
                    <a:moveTo>
                      <a:pt x="1090" y="1624"/>
                    </a:moveTo>
                    <a:cubicBezTo>
                      <a:pt x="881" y="1624"/>
                      <a:pt x="675" y="1624"/>
                      <a:pt x="467" y="1624"/>
                    </a:cubicBezTo>
                    <a:cubicBezTo>
                      <a:pt x="467" y="1596"/>
                      <a:pt x="467" y="1568"/>
                      <a:pt x="467" y="1540"/>
                    </a:cubicBezTo>
                    <a:cubicBezTo>
                      <a:pt x="467" y="1512"/>
                      <a:pt x="466" y="1483"/>
                      <a:pt x="468" y="1454"/>
                    </a:cubicBezTo>
                    <a:cubicBezTo>
                      <a:pt x="468" y="1441"/>
                      <a:pt x="463" y="1434"/>
                      <a:pt x="451" y="1429"/>
                    </a:cubicBezTo>
                    <a:cubicBezTo>
                      <a:pt x="360" y="1386"/>
                      <a:pt x="280" y="1326"/>
                      <a:pt x="213" y="1250"/>
                    </a:cubicBezTo>
                    <a:cubicBezTo>
                      <a:pt x="118" y="1141"/>
                      <a:pt x="57" y="1016"/>
                      <a:pt x="35" y="872"/>
                    </a:cubicBezTo>
                    <a:cubicBezTo>
                      <a:pt x="0" y="641"/>
                      <a:pt x="59" y="434"/>
                      <a:pt x="214" y="259"/>
                    </a:cubicBezTo>
                    <a:cubicBezTo>
                      <a:pt x="368" y="84"/>
                      <a:pt x="567" y="0"/>
                      <a:pt x="801" y="6"/>
                    </a:cubicBezTo>
                    <a:cubicBezTo>
                      <a:pt x="1016" y="12"/>
                      <a:pt x="1198" y="96"/>
                      <a:pt x="1342" y="256"/>
                    </a:cubicBezTo>
                    <a:cubicBezTo>
                      <a:pt x="1463" y="391"/>
                      <a:pt x="1527" y="552"/>
                      <a:pt x="1531" y="734"/>
                    </a:cubicBezTo>
                    <a:cubicBezTo>
                      <a:pt x="1536" y="929"/>
                      <a:pt x="1473" y="1100"/>
                      <a:pt x="1346" y="1247"/>
                    </a:cubicBezTo>
                    <a:cubicBezTo>
                      <a:pt x="1281" y="1323"/>
                      <a:pt x="1203" y="1383"/>
                      <a:pt x="1112" y="1425"/>
                    </a:cubicBezTo>
                    <a:cubicBezTo>
                      <a:pt x="1094" y="1434"/>
                      <a:pt x="1089" y="1444"/>
                      <a:pt x="1089" y="1463"/>
                    </a:cubicBezTo>
                    <a:cubicBezTo>
                      <a:pt x="1091" y="1516"/>
                      <a:pt x="1090" y="1569"/>
                      <a:pt x="1090" y="1624"/>
                    </a:cubicBezTo>
                    <a:close/>
                    <a:moveTo>
                      <a:pt x="1416" y="721"/>
                    </a:moveTo>
                    <a:cubicBezTo>
                      <a:pt x="1409" y="607"/>
                      <a:pt x="1373" y="503"/>
                      <a:pt x="1307" y="410"/>
                    </a:cubicBezTo>
                    <a:cubicBezTo>
                      <a:pt x="1285" y="380"/>
                      <a:pt x="1259" y="353"/>
                      <a:pt x="1234" y="325"/>
                    </a:cubicBezTo>
                    <a:cubicBezTo>
                      <a:pt x="1219" y="309"/>
                      <a:pt x="1200" y="305"/>
                      <a:pt x="1179" y="311"/>
                    </a:cubicBezTo>
                    <a:cubicBezTo>
                      <a:pt x="1159" y="318"/>
                      <a:pt x="1148" y="333"/>
                      <a:pt x="1144" y="354"/>
                    </a:cubicBezTo>
                    <a:cubicBezTo>
                      <a:pt x="1140" y="376"/>
                      <a:pt x="1153" y="391"/>
                      <a:pt x="1168" y="406"/>
                    </a:cubicBezTo>
                    <a:cubicBezTo>
                      <a:pt x="1240" y="478"/>
                      <a:pt x="1287" y="565"/>
                      <a:pt x="1305" y="667"/>
                    </a:cubicBezTo>
                    <a:cubicBezTo>
                      <a:pt x="1309" y="693"/>
                      <a:pt x="1310" y="720"/>
                      <a:pt x="1314" y="746"/>
                    </a:cubicBezTo>
                    <a:cubicBezTo>
                      <a:pt x="1318" y="769"/>
                      <a:pt x="1337" y="784"/>
                      <a:pt x="1362" y="786"/>
                    </a:cubicBezTo>
                    <a:cubicBezTo>
                      <a:pt x="1384" y="788"/>
                      <a:pt x="1405" y="775"/>
                      <a:pt x="1412" y="754"/>
                    </a:cubicBezTo>
                    <a:cubicBezTo>
                      <a:pt x="1415" y="744"/>
                      <a:pt x="1415" y="732"/>
                      <a:pt x="1416" y="721"/>
                    </a:cubicBezTo>
                    <a:close/>
                    <a:moveTo>
                      <a:pt x="1054" y="304"/>
                    </a:moveTo>
                    <a:cubicBezTo>
                      <a:pt x="1082" y="304"/>
                      <a:pt x="1100" y="289"/>
                      <a:pt x="1107" y="266"/>
                    </a:cubicBezTo>
                    <a:cubicBezTo>
                      <a:pt x="1113" y="244"/>
                      <a:pt x="1106" y="220"/>
                      <a:pt x="1084" y="208"/>
                    </a:cubicBezTo>
                    <a:cubicBezTo>
                      <a:pt x="1041" y="185"/>
                      <a:pt x="997" y="164"/>
                      <a:pt x="953" y="144"/>
                    </a:cubicBezTo>
                    <a:cubicBezTo>
                      <a:pt x="946" y="140"/>
                      <a:pt x="936" y="139"/>
                      <a:pt x="928" y="140"/>
                    </a:cubicBezTo>
                    <a:cubicBezTo>
                      <a:pt x="904" y="143"/>
                      <a:pt x="886" y="161"/>
                      <a:pt x="883" y="184"/>
                    </a:cubicBezTo>
                    <a:cubicBezTo>
                      <a:pt x="880" y="206"/>
                      <a:pt x="891" y="227"/>
                      <a:pt x="912" y="238"/>
                    </a:cubicBezTo>
                    <a:cubicBezTo>
                      <a:pt x="952" y="258"/>
                      <a:pt x="992" y="278"/>
                      <a:pt x="1032" y="298"/>
                    </a:cubicBezTo>
                    <a:cubicBezTo>
                      <a:pt x="1040" y="301"/>
                      <a:pt x="1049" y="303"/>
                      <a:pt x="1054" y="3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6">
                <a:extLst>
                  <a:ext uri="{FF2B5EF4-FFF2-40B4-BE49-F238E27FC236}">
                    <a16:creationId xmlns:a16="http://schemas.microsoft.com/office/drawing/2014/main" id="{8CFEEDDF-454C-402D-8D8C-7B0A52A55F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7600" y="2847975"/>
                <a:ext cx="242888" cy="55562"/>
              </a:xfrm>
              <a:custGeom>
                <a:avLst/>
                <a:gdLst>
                  <a:gd name="T0" fmla="*/ 624 w 628"/>
                  <a:gd name="T1" fmla="*/ 0 h 141"/>
                  <a:gd name="T2" fmla="*/ 613 w 628"/>
                  <a:gd name="T3" fmla="*/ 42 h 141"/>
                  <a:gd name="T4" fmla="*/ 577 w 628"/>
                  <a:gd name="T5" fmla="*/ 79 h 141"/>
                  <a:gd name="T6" fmla="*/ 430 w 628"/>
                  <a:gd name="T7" fmla="*/ 137 h 141"/>
                  <a:gd name="T8" fmla="*/ 152 w 628"/>
                  <a:gd name="T9" fmla="*/ 136 h 141"/>
                  <a:gd name="T10" fmla="*/ 105 w 628"/>
                  <a:gd name="T11" fmla="*/ 121 h 141"/>
                  <a:gd name="T12" fmla="*/ 17 w 628"/>
                  <a:gd name="T13" fmla="*/ 43 h 141"/>
                  <a:gd name="T14" fmla="*/ 5 w 628"/>
                  <a:gd name="T15" fmla="*/ 0 h 141"/>
                  <a:gd name="T16" fmla="*/ 624 w 628"/>
                  <a:gd name="T17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8" h="141">
                    <a:moveTo>
                      <a:pt x="624" y="0"/>
                    </a:moveTo>
                    <a:cubicBezTo>
                      <a:pt x="628" y="16"/>
                      <a:pt x="626" y="30"/>
                      <a:pt x="613" y="42"/>
                    </a:cubicBezTo>
                    <a:cubicBezTo>
                      <a:pt x="600" y="53"/>
                      <a:pt x="589" y="66"/>
                      <a:pt x="577" y="79"/>
                    </a:cubicBezTo>
                    <a:cubicBezTo>
                      <a:pt x="537" y="120"/>
                      <a:pt x="491" y="141"/>
                      <a:pt x="430" y="137"/>
                    </a:cubicBezTo>
                    <a:cubicBezTo>
                      <a:pt x="338" y="131"/>
                      <a:pt x="245" y="135"/>
                      <a:pt x="152" y="136"/>
                    </a:cubicBezTo>
                    <a:cubicBezTo>
                      <a:pt x="134" y="136"/>
                      <a:pt x="119" y="133"/>
                      <a:pt x="105" y="121"/>
                    </a:cubicBezTo>
                    <a:cubicBezTo>
                      <a:pt x="76" y="94"/>
                      <a:pt x="47" y="68"/>
                      <a:pt x="17" y="43"/>
                    </a:cubicBezTo>
                    <a:cubicBezTo>
                      <a:pt x="4" y="31"/>
                      <a:pt x="0" y="18"/>
                      <a:pt x="5" y="0"/>
                    </a:cubicBezTo>
                    <a:cubicBezTo>
                      <a:pt x="211" y="0"/>
                      <a:pt x="417" y="0"/>
                      <a:pt x="6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">
                <a:extLst>
                  <a:ext uri="{FF2B5EF4-FFF2-40B4-BE49-F238E27FC236}">
                    <a16:creationId xmlns:a16="http://schemas.microsoft.com/office/drawing/2014/main" id="{56988404-0AA6-4424-BCF0-47EA637A0F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0563" y="2417763"/>
                <a:ext cx="179388" cy="53975"/>
              </a:xfrm>
              <a:custGeom>
                <a:avLst/>
                <a:gdLst>
                  <a:gd name="T0" fmla="*/ 235 w 464"/>
                  <a:gd name="T1" fmla="*/ 138 h 139"/>
                  <a:gd name="T2" fmla="*/ 75 w 464"/>
                  <a:gd name="T3" fmla="*/ 138 h 139"/>
                  <a:gd name="T4" fmla="*/ 8 w 464"/>
                  <a:gd name="T5" fmla="*/ 85 h 139"/>
                  <a:gd name="T6" fmla="*/ 41 w 464"/>
                  <a:gd name="T7" fmla="*/ 9 h 139"/>
                  <a:gd name="T8" fmla="*/ 78 w 464"/>
                  <a:gd name="T9" fmla="*/ 1 h 139"/>
                  <a:gd name="T10" fmla="*/ 392 w 464"/>
                  <a:gd name="T11" fmla="*/ 0 h 139"/>
                  <a:gd name="T12" fmla="*/ 464 w 464"/>
                  <a:gd name="T13" fmla="*/ 70 h 139"/>
                  <a:gd name="T14" fmla="*/ 393 w 464"/>
                  <a:gd name="T15" fmla="*/ 138 h 139"/>
                  <a:gd name="T16" fmla="*/ 235 w 464"/>
                  <a:gd name="T17" fmla="*/ 138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4" h="139">
                    <a:moveTo>
                      <a:pt x="235" y="138"/>
                    </a:moveTo>
                    <a:cubicBezTo>
                      <a:pt x="181" y="138"/>
                      <a:pt x="128" y="139"/>
                      <a:pt x="75" y="138"/>
                    </a:cubicBezTo>
                    <a:cubicBezTo>
                      <a:pt x="40" y="137"/>
                      <a:pt x="15" y="117"/>
                      <a:pt x="8" y="85"/>
                    </a:cubicBezTo>
                    <a:cubicBezTo>
                      <a:pt x="0" y="55"/>
                      <a:pt x="13" y="24"/>
                      <a:pt x="41" y="9"/>
                    </a:cubicBezTo>
                    <a:cubicBezTo>
                      <a:pt x="52" y="4"/>
                      <a:pt x="66" y="1"/>
                      <a:pt x="78" y="1"/>
                    </a:cubicBezTo>
                    <a:cubicBezTo>
                      <a:pt x="182" y="0"/>
                      <a:pt x="287" y="0"/>
                      <a:pt x="392" y="0"/>
                    </a:cubicBezTo>
                    <a:cubicBezTo>
                      <a:pt x="433" y="0"/>
                      <a:pt x="464" y="31"/>
                      <a:pt x="464" y="70"/>
                    </a:cubicBezTo>
                    <a:cubicBezTo>
                      <a:pt x="464" y="108"/>
                      <a:pt x="434" y="137"/>
                      <a:pt x="393" y="138"/>
                    </a:cubicBezTo>
                    <a:cubicBezTo>
                      <a:pt x="340" y="139"/>
                      <a:pt x="287" y="138"/>
                      <a:pt x="235" y="1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8">
                <a:extLst>
                  <a:ext uri="{FF2B5EF4-FFF2-40B4-BE49-F238E27FC236}">
                    <a16:creationId xmlns:a16="http://schemas.microsoft.com/office/drawing/2014/main" id="{C813586E-27BE-4FB5-BA3E-2F258C5CC4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5988" y="1963738"/>
                <a:ext cx="130175" cy="158750"/>
              </a:xfrm>
              <a:custGeom>
                <a:avLst/>
                <a:gdLst>
                  <a:gd name="T0" fmla="*/ 260 w 336"/>
                  <a:gd name="T1" fmla="*/ 412 h 412"/>
                  <a:gd name="T2" fmla="*/ 204 w 336"/>
                  <a:gd name="T3" fmla="*/ 383 h 412"/>
                  <a:gd name="T4" fmla="*/ 23 w 336"/>
                  <a:gd name="T5" fmla="*/ 117 h 412"/>
                  <a:gd name="T6" fmla="*/ 42 w 336"/>
                  <a:gd name="T7" fmla="*/ 21 h 412"/>
                  <a:gd name="T8" fmla="*/ 138 w 336"/>
                  <a:gd name="T9" fmla="*/ 40 h 412"/>
                  <a:gd name="T10" fmla="*/ 317 w 336"/>
                  <a:gd name="T11" fmla="*/ 302 h 412"/>
                  <a:gd name="T12" fmla="*/ 321 w 336"/>
                  <a:gd name="T13" fmla="*/ 377 h 412"/>
                  <a:gd name="T14" fmla="*/ 260 w 336"/>
                  <a:gd name="T15" fmla="*/ 41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6" h="412">
                    <a:moveTo>
                      <a:pt x="260" y="412"/>
                    </a:moveTo>
                    <a:cubicBezTo>
                      <a:pt x="236" y="412"/>
                      <a:pt x="217" y="402"/>
                      <a:pt x="204" y="383"/>
                    </a:cubicBezTo>
                    <a:cubicBezTo>
                      <a:pt x="143" y="294"/>
                      <a:pt x="82" y="206"/>
                      <a:pt x="23" y="117"/>
                    </a:cubicBezTo>
                    <a:cubicBezTo>
                      <a:pt x="0" y="84"/>
                      <a:pt x="10" y="42"/>
                      <a:pt x="42" y="21"/>
                    </a:cubicBezTo>
                    <a:cubicBezTo>
                      <a:pt x="74" y="0"/>
                      <a:pt x="115" y="7"/>
                      <a:pt x="138" y="40"/>
                    </a:cubicBezTo>
                    <a:cubicBezTo>
                      <a:pt x="198" y="127"/>
                      <a:pt x="257" y="214"/>
                      <a:pt x="317" y="302"/>
                    </a:cubicBezTo>
                    <a:cubicBezTo>
                      <a:pt x="333" y="326"/>
                      <a:pt x="336" y="351"/>
                      <a:pt x="321" y="377"/>
                    </a:cubicBezTo>
                    <a:cubicBezTo>
                      <a:pt x="307" y="401"/>
                      <a:pt x="287" y="412"/>
                      <a:pt x="260" y="4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9">
                <a:extLst>
                  <a:ext uri="{FF2B5EF4-FFF2-40B4-BE49-F238E27FC236}">
                    <a16:creationId xmlns:a16="http://schemas.microsoft.com/office/drawing/2014/main" id="{441E3CE0-29D7-4EE7-8D7C-6BF41B0519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9725" y="2417763"/>
                <a:ext cx="179388" cy="53975"/>
              </a:xfrm>
              <a:custGeom>
                <a:avLst/>
                <a:gdLst>
                  <a:gd name="T0" fmla="*/ 232 w 463"/>
                  <a:gd name="T1" fmla="*/ 0 h 138"/>
                  <a:gd name="T2" fmla="*/ 390 w 463"/>
                  <a:gd name="T3" fmla="*/ 0 h 138"/>
                  <a:gd name="T4" fmla="*/ 458 w 463"/>
                  <a:gd name="T5" fmla="*/ 61 h 138"/>
                  <a:gd name="T6" fmla="*/ 414 w 463"/>
                  <a:gd name="T7" fmla="*/ 133 h 138"/>
                  <a:gd name="T8" fmla="*/ 382 w 463"/>
                  <a:gd name="T9" fmla="*/ 138 h 138"/>
                  <a:gd name="T10" fmla="*/ 76 w 463"/>
                  <a:gd name="T11" fmla="*/ 138 h 138"/>
                  <a:gd name="T12" fmla="*/ 0 w 463"/>
                  <a:gd name="T13" fmla="*/ 69 h 138"/>
                  <a:gd name="T14" fmla="*/ 78 w 463"/>
                  <a:gd name="T15" fmla="*/ 0 h 138"/>
                  <a:gd name="T16" fmla="*/ 232 w 463"/>
                  <a:gd name="T17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3" h="138">
                    <a:moveTo>
                      <a:pt x="232" y="0"/>
                    </a:moveTo>
                    <a:cubicBezTo>
                      <a:pt x="284" y="0"/>
                      <a:pt x="337" y="0"/>
                      <a:pt x="390" y="0"/>
                    </a:cubicBezTo>
                    <a:cubicBezTo>
                      <a:pt x="426" y="1"/>
                      <a:pt x="453" y="26"/>
                      <a:pt x="458" y="61"/>
                    </a:cubicBezTo>
                    <a:cubicBezTo>
                      <a:pt x="463" y="91"/>
                      <a:pt x="444" y="123"/>
                      <a:pt x="414" y="133"/>
                    </a:cubicBezTo>
                    <a:cubicBezTo>
                      <a:pt x="404" y="137"/>
                      <a:pt x="393" y="138"/>
                      <a:pt x="382" y="138"/>
                    </a:cubicBezTo>
                    <a:cubicBezTo>
                      <a:pt x="280" y="138"/>
                      <a:pt x="178" y="138"/>
                      <a:pt x="76" y="138"/>
                    </a:cubicBezTo>
                    <a:cubicBezTo>
                      <a:pt x="31" y="138"/>
                      <a:pt x="0" y="109"/>
                      <a:pt x="0" y="69"/>
                    </a:cubicBezTo>
                    <a:cubicBezTo>
                      <a:pt x="1" y="28"/>
                      <a:pt x="32" y="0"/>
                      <a:pt x="78" y="0"/>
                    </a:cubicBezTo>
                    <a:cubicBezTo>
                      <a:pt x="129" y="0"/>
                      <a:pt x="180" y="0"/>
                      <a:pt x="23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10">
                <a:extLst>
                  <a:ext uri="{FF2B5EF4-FFF2-40B4-BE49-F238E27FC236}">
                    <a16:creationId xmlns:a16="http://schemas.microsoft.com/office/drawing/2014/main" id="{06EBACC2-BA07-4E49-A9BC-43A65CB440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1263" y="1873251"/>
                <a:ext cx="53975" cy="180975"/>
              </a:xfrm>
              <a:custGeom>
                <a:avLst/>
                <a:gdLst>
                  <a:gd name="T0" fmla="*/ 2 w 141"/>
                  <a:gd name="T1" fmla="*/ 234 h 468"/>
                  <a:gd name="T2" fmla="*/ 2 w 141"/>
                  <a:gd name="T3" fmla="*/ 74 h 468"/>
                  <a:gd name="T4" fmla="*/ 45 w 141"/>
                  <a:gd name="T5" fmla="*/ 11 h 468"/>
                  <a:gd name="T6" fmla="*/ 118 w 141"/>
                  <a:gd name="T7" fmla="*/ 24 h 468"/>
                  <a:gd name="T8" fmla="*/ 141 w 141"/>
                  <a:gd name="T9" fmla="*/ 81 h 468"/>
                  <a:gd name="T10" fmla="*/ 141 w 141"/>
                  <a:gd name="T11" fmla="*/ 387 h 468"/>
                  <a:gd name="T12" fmla="*/ 92 w 141"/>
                  <a:gd name="T13" fmla="*/ 459 h 468"/>
                  <a:gd name="T14" fmla="*/ 17 w 141"/>
                  <a:gd name="T15" fmla="*/ 436 h 468"/>
                  <a:gd name="T16" fmla="*/ 2 w 141"/>
                  <a:gd name="T17" fmla="*/ 386 h 468"/>
                  <a:gd name="T18" fmla="*/ 2 w 141"/>
                  <a:gd name="T19" fmla="*/ 234 h 468"/>
                  <a:gd name="T20" fmla="*/ 2 w 141"/>
                  <a:gd name="T21" fmla="*/ 234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1" h="468">
                    <a:moveTo>
                      <a:pt x="2" y="234"/>
                    </a:moveTo>
                    <a:cubicBezTo>
                      <a:pt x="2" y="181"/>
                      <a:pt x="1" y="127"/>
                      <a:pt x="2" y="74"/>
                    </a:cubicBezTo>
                    <a:cubicBezTo>
                      <a:pt x="3" y="44"/>
                      <a:pt x="17" y="22"/>
                      <a:pt x="45" y="11"/>
                    </a:cubicBezTo>
                    <a:cubicBezTo>
                      <a:pt x="72" y="0"/>
                      <a:pt x="96" y="5"/>
                      <a:pt x="118" y="24"/>
                    </a:cubicBezTo>
                    <a:cubicBezTo>
                      <a:pt x="135" y="39"/>
                      <a:pt x="141" y="60"/>
                      <a:pt x="141" y="81"/>
                    </a:cubicBezTo>
                    <a:cubicBezTo>
                      <a:pt x="141" y="183"/>
                      <a:pt x="141" y="285"/>
                      <a:pt x="141" y="387"/>
                    </a:cubicBezTo>
                    <a:cubicBezTo>
                      <a:pt x="140" y="425"/>
                      <a:pt x="122" y="450"/>
                      <a:pt x="92" y="459"/>
                    </a:cubicBezTo>
                    <a:cubicBezTo>
                      <a:pt x="64" y="468"/>
                      <a:pt x="33" y="461"/>
                      <a:pt x="17" y="436"/>
                    </a:cubicBezTo>
                    <a:cubicBezTo>
                      <a:pt x="8" y="422"/>
                      <a:pt x="3" y="403"/>
                      <a:pt x="2" y="386"/>
                    </a:cubicBezTo>
                    <a:cubicBezTo>
                      <a:pt x="0" y="335"/>
                      <a:pt x="2" y="285"/>
                      <a:pt x="2" y="234"/>
                    </a:cubicBezTo>
                    <a:cubicBezTo>
                      <a:pt x="2" y="234"/>
                      <a:pt x="2" y="234"/>
                      <a:pt x="2" y="2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11">
                <a:extLst>
                  <a:ext uri="{FF2B5EF4-FFF2-40B4-BE49-F238E27FC236}">
                    <a16:creationId xmlns:a16="http://schemas.microsoft.com/office/drawing/2014/main" id="{D078392D-51F8-4887-983E-CB5A53E6D2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9300" y="2155825"/>
                <a:ext cx="166688" cy="127000"/>
              </a:xfrm>
              <a:custGeom>
                <a:avLst/>
                <a:gdLst>
                  <a:gd name="T0" fmla="*/ 3 w 428"/>
                  <a:gd name="T1" fmla="*/ 89 h 328"/>
                  <a:gd name="T2" fmla="*/ 112 w 428"/>
                  <a:gd name="T3" fmla="*/ 32 h 328"/>
                  <a:gd name="T4" fmla="*/ 337 w 428"/>
                  <a:gd name="T5" fmla="*/ 163 h 328"/>
                  <a:gd name="T6" fmla="*/ 382 w 428"/>
                  <a:gd name="T7" fmla="*/ 189 h 328"/>
                  <a:gd name="T8" fmla="*/ 409 w 428"/>
                  <a:gd name="T9" fmla="*/ 284 h 328"/>
                  <a:gd name="T10" fmla="*/ 311 w 428"/>
                  <a:gd name="T11" fmla="*/ 307 h 328"/>
                  <a:gd name="T12" fmla="*/ 121 w 428"/>
                  <a:gd name="T13" fmla="*/ 198 h 328"/>
                  <a:gd name="T14" fmla="*/ 39 w 428"/>
                  <a:gd name="T15" fmla="*/ 150 h 328"/>
                  <a:gd name="T16" fmla="*/ 3 w 428"/>
                  <a:gd name="T17" fmla="*/ 89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8" h="328">
                    <a:moveTo>
                      <a:pt x="3" y="89"/>
                    </a:moveTo>
                    <a:cubicBezTo>
                      <a:pt x="0" y="39"/>
                      <a:pt x="59" y="0"/>
                      <a:pt x="112" y="32"/>
                    </a:cubicBezTo>
                    <a:cubicBezTo>
                      <a:pt x="186" y="77"/>
                      <a:pt x="262" y="119"/>
                      <a:pt x="337" y="163"/>
                    </a:cubicBezTo>
                    <a:cubicBezTo>
                      <a:pt x="352" y="171"/>
                      <a:pt x="368" y="180"/>
                      <a:pt x="382" y="189"/>
                    </a:cubicBezTo>
                    <a:cubicBezTo>
                      <a:pt x="417" y="211"/>
                      <a:pt x="428" y="252"/>
                      <a:pt x="409" y="284"/>
                    </a:cubicBezTo>
                    <a:cubicBezTo>
                      <a:pt x="389" y="318"/>
                      <a:pt x="348" y="328"/>
                      <a:pt x="311" y="307"/>
                    </a:cubicBezTo>
                    <a:cubicBezTo>
                      <a:pt x="248" y="271"/>
                      <a:pt x="185" y="234"/>
                      <a:pt x="121" y="198"/>
                    </a:cubicBezTo>
                    <a:cubicBezTo>
                      <a:pt x="94" y="182"/>
                      <a:pt x="66" y="166"/>
                      <a:pt x="39" y="150"/>
                    </a:cubicBezTo>
                    <a:cubicBezTo>
                      <a:pt x="16" y="136"/>
                      <a:pt x="3" y="117"/>
                      <a:pt x="3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12">
                <a:extLst>
                  <a:ext uri="{FF2B5EF4-FFF2-40B4-BE49-F238E27FC236}">
                    <a16:creationId xmlns:a16="http://schemas.microsoft.com/office/drawing/2014/main" id="{4448941C-3EC9-4406-8B3E-E965A16CA8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0888" y="2600325"/>
                <a:ext cx="161925" cy="127000"/>
              </a:xfrm>
              <a:custGeom>
                <a:avLst/>
                <a:gdLst>
                  <a:gd name="T0" fmla="*/ 1 w 420"/>
                  <a:gd name="T1" fmla="*/ 242 h 326"/>
                  <a:gd name="T2" fmla="*/ 43 w 420"/>
                  <a:gd name="T3" fmla="*/ 177 h 326"/>
                  <a:gd name="T4" fmla="*/ 232 w 420"/>
                  <a:gd name="T5" fmla="*/ 69 h 326"/>
                  <a:gd name="T6" fmla="*/ 317 w 420"/>
                  <a:gd name="T7" fmla="*/ 21 h 326"/>
                  <a:gd name="T8" fmla="*/ 415 w 420"/>
                  <a:gd name="T9" fmla="*/ 73 h 326"/>
                  <a:gd name="T10" fmla="*/ 374 w 420"/>
                  <a:gd name="T11" fmla="*/ 146 h 326"/>
                  <a:gd name="T12" fmla="*/ 147 w 420"/>
                  <a:gd name="T13" fmla="*/ 277 h 326"/>
                  <a:gd name="T14" fmla="*/ 97 w 420"/>
                  <a:gd name="T15" fmla="*/ 305 h 326"/>
                  <a:gd name="T16" fmla="*/ 1 w 420"/>
                  <a:gd name="T17" fmla="*/ 242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0" h="326">
                    <a:moveTo>
                      <a:pt x="1" y="242"/>
                    </a:moveTo>
                    <a:cubicBezTo>
                      <a:pt x="0" y="211"/>
                      <a:pt x="18" y="192"/>
                      <a:pt x="43" y="177"/>
                    </a:cubicBezTo>
                    <a:cubicBezTo>
                      <a:pt x="106" y="141"/>
                      <a:pt x="169" y="105"/>
                      <a:pt x="232" y="69"/>
                    </a:cubicBezTo>
                    <a:cubicBezTo>
                      <a:pt x="260" y="52"/>
                      <a:pt x="288" y="35"/>
                      <a:pt x="317" y="21"/>
                    </a:cubicBezTo>
                    <a:cubicBezTo>
                      <a:pt x="360" y="0"/>
                      <a:pt x="407" y="26"/>
                      <a:pt x="415" y="73"/>
                    </a:cubicBezTo>
                    <a:cubicBezTo>
                      <a:pt x="420" y="101"/>
                      <a:pt x="405" y="128"/>
                      <a:pt x="374" y="146"/>
                    </a:cubicBezTo>
                    <a:cubicBezTo>
                      <a:pt x="299" y="190"/>
                      <a:pt x="223" y="233"/>
                      <a:pt x="147" y="277"/>
                    </a:cubicBezTo>
                    <a:cubicBezTo>
                      <a:pt x="131" y="287"/>
                      <a:pt x="114" y="297"/>
                      <a:pt x="97" y="305"/>
                    </a:cubicBezTo>
                    <a:cubicBezTo>
                      <a:pt x="50" y="326"/>
                      <a:pt x="0" y="293"/>
                      <a:pt x="1" y="2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3">
                <a:extLst>
                  <a:ext uri="{FF2B5EF4-FFF2-40B4-BE49-F238E27FC236}">
                    <a16:creationId xmlns:a16="http://schemas.microsoft.com/office/drawing/2014/main" id="{811C60D1-E590-4272-B390-56BC41DC72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7163" y="1963738"/>
                <a:ext cx="134938" cy="158750"/>
              </a:xfrm>
              <a:custGeom>
                <a:avLst/>
                <a:gdLst>
                  <a:gd name="T0" fmla="*/ 96 w 346"/>
                  <a:gd name="T1" fmla="*/ 414 h 414"/>
                  <a:gd name="T2" fmla="*/ 28 w 346"/>
                  <a:gd name="T3" fmla="*/ 312 h 414"/>
                  <a:gd name="T4" fmla="*/ 150 w 346"/>
                  <a:gd name="T5" fmla="*/ 129 h 414"/>
                  <a:gd name="T6" fmla="*/ 208 w 346"/>
                  <a:gd name="T7" fmla="*/ 45 h 414"/>
                  <a:gd name="T8" fmla="*/ 307 w 346"/>
                  <a:gd name="T9" fmla="*/ 23 h 414"/>
                  <a:gd name="T10" fmla="*/ 322 w 346"/>
                  <a:gd name="T11" fmla="*/ 122 h 414"/>
                  <a:gd name="T12" fmla="*/ 148 w 346"/>
                  <a:gd name="T13" fmla="*/ 380 h 414"/>
                  <a:gd name="T14" fmla="*/ 96 w 346"/>
                  <a:gd name="T15" fmla="*/ 41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6" h="414">
                    <a:moveTo>
                      <a:pt x="96" y="414"/>
                    </a:moveTo>
                    <a:cubicBezTo>
                      <a:pt x="35" y="413"/>
                      <a:pt x="0" y="357"/>
                      <a:pt x="28" y="312"/>
                    </a:cubicBezTo>
                    <a:cubicBezTo>
                      <a:pt x="67" y="249"/>
                      <a:pt x="109" y="190"/>
                      <a:pt x="150" y="129"/>
                    </a:cubicBezTo>
                    <a:cubicBezTo>
                      <a:pt x="169" y="101"/>
                      <a:pt x="188" y="73"/>
                      <a:pt x="208" y="45"/>
                    </a:cubicBezTo>
                    <a:cubicBezTo>
                      <a:pt x="233" y="9"/>
                      <a:pt x="272" y="0"/>
                      <a:pt x="307" y="23"/>
                    </a:cubicBezTo>
                    <a:cubicBezTo>
                      <a:pt x="339" y="44"/>
                      <a:pt x="346" y="87"/>
                      <a:pt x="322" y="122"/>
                    </a:cubicBezTo>
                    <a:cubicBezTo>
                      <a:pt x="264" y="208"/>
                      <a:pt x="206" y="294"/>
                      <a:pt x="148" y="380"/>
                    </a:cubicBezTo>
                    <a:cubicBezTo>
                      <a:pt x="133" y="401"/>
                      <a:pt x="114" y="414"/>
                      <a:pt x="96" y="4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4">
                <a:extLst>
                  <a:ext uri="{FF2B5EF4-FFF2-40B4-BE49-F238E27FC236}">
                    <a16:creationId xmlns:a16="http://schemas.microsoft.com/office/drawing/2014/main" id="{5F18D9D3-9314-48C3-B8EA-03C3DB08F3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2100" y="2157413"/>
                <a:ext cx="165100" cy="125412"/>
              </a:xfrm>
              <a:custGeom>
                <a:avLst/>
                <a:gdLst>
                  <a:gd name="T0" fmla="*/ 425 w 426"/>
                  <a:gd name="T1" fmla="*/ 90 h 325"/>
                  <a:gd name="T2" fmla="*/ 383 w 426"/>
                  <a:gd name="T3" fmla="*/ 152 h 325"/>
                  <a:gd name="T4" fmla="*/ 184 w 426"/>
                  <a:gd name="T5" fmla="*/ 267 h 325"/>
                  <a:gd name="T6" fmla="*/ 118 w 426"/>
                  <a:gd name="T7" fmla="*/ 304 h 325"/>
                  <a:gd name="T8" fmla="*/ 20 w 426"/>
                  <a:gd name="T9" fmla="*/ 283 h 325"/>
                  <a:gd name="T10" fmla="*/ 49 w 426"/>
                  <a:gd name="T11" fmla="*/ 185 h 325"/>
                  <a:gd name="T12" fmla="*/ 318 w 426"/>
                  <a:gd name="T13" fmla="*/ 29 h 325"/>
                  <a:gd name="T14" fmla="*/ 425 w 426"/>
                  <a:gd name="T15" fmla="*/ 90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6" h="325">
                    <a:moveTo>
                      <a:pt x="425" y="90"/>
                    </a:moveTo>
                    <a:cubicBezTo>
                      <a:pt x="426" y="119"/>
                      <a:pt x="408" y="137"/>
                      <a:pt x="383" y="152"/>
                    </a:cubicBezTo>
                    <a:cubicBezTo>
                      <a:pt x="316" y="190"/>
                      <a:pt x="250" y="228"/>
                      <a:pt x="184" y="267"/>
                    </a:cubicBezTo>
                    <a:cubicBezTo>
                      <a:pt x="162" y="279"/>
                      <a:pt x="140" y="292"/>
                      <a:pt x="118" y="304"/>
                    </a:cubicBezTo>
                    <a:cubicBezTo>
                      <a:pt x="80" y="325"/>
                      <a:pt x="40" y="316"/>
                      <a:pt x="20" y="283"/>
                    </a:cubicBezTo>
                    <a:cubicBezTo>
                      <a:pt x="0" y="248"/>
                      <a:pt x="11" y="207"/>
                      <a:pt x="49" y="185"/>
                    </a:cubicBezTo>
                    <a:cubicBezTo>
                      <a:pt x="138" y="133"/>
                      <a:pt x="228" y="81"/>
                      <a:pt x="318" y="29"/>
                    </a:cubicBezTo>
                    <a:cubicBezTo>
                      <a:pt x="370" y="0"/>
                      <a:pt x="425" y="31"/>
                      <a:pt x="425" y="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15">
                <a:extLst>
                  <a:ext uri="{FF2B5EF4-FFF2-40B4-BE49-F238E27FC236}">
                    <a16:creationId xmlns:a16="http://schemas.microsoft.com/office/drawing/2014/main" id="{A61757A5-A58D-42D7-B8AD-75B67D07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5275" y="2605088"/>
                <a:ext cx="161925" cy="122237"/>
              </a:xfrm>
              <a:custGeom>
                <a:avLst/>
                <a:gdLst>
                  <a:gd name="T0" fmla="*/ 417 w 418"/>
                  <a:gd name="T1" fmla="*/ 231 h 314"/>
                  <a:gd name="T2" fmla="*/ 315 w 418"/>
                  <a:gd name="T3" fmla="*/ 289 h 314"/>
                  <a:gd name="T4" fmla="*/ 187 w 418"/>
                  <a:gd name="T5" fmla="*/ 216 h 314"/>
                  <a:gd name="T6" fmla="*/ 40 w 418"/>
                  <a:gd name="T7" fmla="*/ 131 h 314"/>
                  <a:gd name="T8" fmla="*/ 4 w 418"/>
                  <a:gd name="T9" fmla="*/ 59 h 314"/>
                  <a:gd name="T10" fmla="*/ 53 w 418"/>
                  <a:gd name="T11" fmla="*/ 4 h 314"/>
                  <a:gd name="T12" fmla="*/ 106 w 418"/>
                  <a:gd name="T13" fmla="*/ 11 h 314"/>
                  <a:gd name="T14" fmla="*/ 383 w 418"/>
                  <a:gd name="T15" fmla="*/ 170 h 314"/>
                  <a:gd name="T16" fmla="*/ 417 w 418"/>
                  <a:gd name="T17" fmla="*/ 231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8" h="314">
                    <a:moveTo>
                      <a:pt x="417" y="231"/>
                    </a:moveTo>
                    <a:cubicBezTo>
                      <a:pt x="416" y="283"/>
                      <a:pt x="362" y="314"/>
                      <a:pt x="315" y="289"/>
                    </a:cubicBezTo>
                    <a:cubicBezTo>
                      <a:pt x="272" y="266"/>
                      <a:pt x="230" y="240"/>
                      <a:pt x="187" y="216"/>
                    </a:cubicBezTo>
                    <a:cubicBezTo>
                      <a:pt x="138" y="188"/>
                      <a:pt x="89" y="159"/>
                      <a:pt x="40" y="131"/>
                    </a:cubicBezTo>
                    <a:cubicBezTo>
                      <a:pt x="13" y="115"/>
                      <a:pt x="0" y="92"/>
                      <a:pt x="4" y="59"/>
                    </a:cubicBezTo>
                    <a:cubicBezTo>
                      <a:pt x="7" y="29"/>
                      <a:pt x="25" y="10"/>
                      <a:pt x="53" y="4"/>
                    </a:cubicBezTo>
                    <a:cubicBezTo>
                      <a:pt x="70" y="0"/>
                      <a:pt x="92" y="2"/>
                      <a:pt x="106" y="11"/>
                    </a:cubicBezTo>
                    <a:cubicBezTo>
                      <a:pt x="199" y="62"/>
                      <a:pt x="291" y="116"/>
                      <a:pt x="383" y="170"/>
                    </a:cubicBezTo>
                    <a:cubicBezTo>
                      <a:pt x="406" y="183"/>
                      <a:pt x="418" y="204"/>
                      <a:pt x="417" y="2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16">
                <a:extLst>
                  <a:ext uri="{FF2B5EF4-FFF2-40B4-BE49-F238E27FC236}">
                    <a16:creationId xmlns:a16="http://schemas.microsoft.com/office/drawing/2014/main" id="{C2FAE676-62C4-47EE-A80F-00341594D5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9188" y="2790825"/>
                <a:ext cx="241300" cy="30162"/>
              </a:xfrm>
              <a:custGeom>
                <a:avLst/>
                <a:gdLst>
                  <a:gd name="T0" fmla="*/ 0 w 620"/>
                  <a:gd name="T1" fmla="*/ 76 h 76"/>
                  <a:gd name="T2" fmla="*/ 0 w 620"/>
                  <a:gd name="T3" fmla="*/ 0 h 76"/>
                  <a:gd name="T4" fmla="*/ 620 w 620"/>
                  <a:gd name="T5" fmla="*/ 0 h 76"/>
                  <a:gd name="T6" fmla="*/ 620 w 620"/>
                  <a:gd name="T7" fmla="*/ 76 h 76"/>
                  <a:gd name="T8" fmla="*/ 0 w 620"/>
                  <a:gd name="T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0" h="76">
                    <a:moveTo>
                      <a:pt x="0" y="76"/>
                    </a:moveTo>
                    <a:cubicBezTo>
                      <a:pt x="0" y="50"/>
                      <a:pt x="0" y="26"/>
                      <a:pt x="0" y="0"/>
                    </a:cubicBezTo>
                    <a:cubicBezTo>
                      <a:pt x="207" y="0"/>
                      <a:pt x="413" y="0"/>
                      <a:pt x="620" y="0"/>
                    </a:cubicBezTo>
                    <a:cubicBezTo>
                      <a:pt x="620" y="26"/>
                      <a:pt x="620" y="50"/>
                      <a:pt x="620" y="76"/>
                    </a:cubicBezTo>
                    <a:cubicBezTo>
                      <a:pt x="413" y="76"/>
                      <a:pt x="207" y="76"/>
                      <a:pt x="0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E3B54E4-A510-4056-86A7-874B0DFB0C9B}"/>
              </a:ext>
            </a:extLst>
          </p:cNvPr>
          <p:cNvGrpSpPr/>
          <p:nvPr/>
        </p:nvGrpSpPr>
        <p:grpSpPr>
          <a:xfrm>
            <a:off x="5471620" y="2382175"/>
            <a:ext cx="1246978" cy="1246978"/>
            <a:chOff x="6486528" y="2526876"/>
            <a:chExt cx="1246978" cy="1246978"/>
          </a:xfrm>
        </p:grpSpPr>
        <p:sp>
          <p:nvSpPr>
            <p:cNvPr id="74" name="Teardrop 73">
              <a:extLst>
                <a:ext uri="{FF2B5EF4-FFF2-40B4-BE49-F238E27FC236}">
                  <a16:creationId xmlns:a16="http://schemas.microsoft.com/office/drawing/2014/main" id="{52782253-6E62-4D97-B8CC-EB81AECABA02}"/>
                </a:ext>
              </a:extLst>
            </p:cNvPr>
            <p:cNvSpPr/>
            <p:nvPr/>
          </p:nvSpPr>
          <p:spPr>
            <a:xfrm rot="18900000">
              <a:off x="6486528" y="2526876"/>
              <a:ext cx="1246978" cy="1246978"/>
            </a:xfrm>
            <a:prstGeom prst="teardrop">
              <a:avLst/>
            </a:prstGeom>
            <a:noFill/>
            <a:ln w="25400">
              <a:gradFill>
                <a:gsLst>
                  <a:gs pos="45000">
                    <a:schemeClr val="accent1"/>
                  </a:gs>
                  <a:gs pos="0">
                    <a:schemeClr val="accent5"/>
                  </a:gs>
                </a:gsLst>
                <a:lin ang="8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9D1F7525-BCD4-4318-AAED-C6786F22A51F}"/>
                </a:ext>
              </a:extLst>
            </p:cNvPr>
            <p:cNvGrpSpPr/>
            <p:nvPr/>
          </p:nvGrpSpPr>
          <p:grpSpPr>
            <a:xfrm>
              <a:off x="6781679" y="2822471"/>
              <a:ext cx="656676" cy="655788"/>
              <a:chOff x="2662238" y="5684838"/>
              <a:chExt cx="1174751" cy="1173162"/>
            </a:xfrm>
            <a:solidFill>
              <a:schemeClr val="accent1"/>
            </a:solidFill>
          </p:grpSpPr>
          <p:sp>
            <p:nvSpPr>
              <p:cNvPr id="76" name="Freeform 27">
                <a:extLst>
                  <a:ext uri="{FF2B5EF4-FFF2-40B4-BE49-F238E27FC236}">
                    <a16:creationId xmlns:a16="http://schemas.microsoft.com/office/drawing/2014/main" id="{93510CA4-673C-417B-9F0B-039C777BD6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49576" y="5972175"/>
                <a:ext cx="887413" cy="885825"/>
              </a:xfrm>
              <a:custGeom>
                <a:avLst/>
                <a:gdLst>
                  <a:gd name="T0" fmla="*/ 449 w 1836"/>
                  <a:gd name="T1" fmla="*/ 219 h 1836"/>
                  <a:gd name="T2" fmla="*/ 576 w 1836"/>
                  <a:gd name="T3" fmla="*/ 289 h 1836"/>
                  <a:gd name="T4" fmla="*/ 735 w 1836"/>
                  <a:gd name="T5" fmla="*/ 208 h 1836"/>
                  <a:gd name="T6" fmla="*/ 866 w 1836"/>
                  <a:gd name="T7" fmla="*/ 1 h 1836"/>
                  <a:gd name="T8" fmla="*/ 1081 w 1836"/>
                  <a:gd name="T9" fmla="*/ 90 h 1836"/>
                  <a:gd name="T10" fmla="*/ 1120 w 1836"/>
                  <a:gd name="T11" fmla="*/ 230 h 1836"/>
                  <a:gd name="T12" fmla="*/ 1286 w 1836"/>
                  <a:gd name="T13" fmla="*/ 289 h 1836"/>
                  <a:gd name="T14" fmla="*/ 1531 w 1836"/>
                  <a:gd name="T15" fmla="*/ 234 h 1836"/>
                  <a:gd name="T16" fmla="*/ 1617 w 1836"/>
                  <a:gd name="T17" fmla="*/ 451 h 1836"/>
                  <a:gd name="T18" fmla="*/ 1547 w 1836"/>
                  <a:gd name="T19" fmla="*/ 575 h 1836"/>
                  <a:gd name="T20" fmla="*/ 1628 w 1836"/>
                  <a:gd name="T21" fmla="*/ 736 h 1836"/>
                  <a:gd name="T22" fmla="*/ 1836 w 1836"/>
                  <a:gd name="T23" fmla="*/ 863 h 1836"/>
                  <a:gd name="T24" fmla="*/ 1747 w 1836"/>
                  <a:gd name="T25" fmla="*/ 1080 h 1836"/>
                  <a:gd name="T26" fmla="*/ 1608 w 1836"/>
                  <a:gd name="T27" fmla="*/ 1118 h 1836"/>
                  <a:gd name="T28" fmla="*/ 1549 w 1836"/>
                  <a:gd name="T29" fmla="*/ 1288 h 1836"/>
                  <a:gd name="T30" fmla="*/ 1605 w 1836"/>
                  <a:gd name="T31" fmla="*/ 1531 h 1836"/>
                  <a:gd name="T32" fmla="*/ 1385 w 1836"/>
                  <a:gd name="T33" fmla="*/ 1616 h 1836"/>
                  <a:gd name="T34" fmla="*/ 1261 w 1836"/>
                  <a:gd name="T35" fmla="*/ 1547 h 1836"/>
                  <a:gd name="T36" fmla="*/ 1100 w 1836"/>
                  <a:gd name="T37" fmla="*/ 1628 h 1836"/>
                  <a:gd name="T38" fmla="*/ 967 w 1836"/>
                  <a:gd name="T39" fmla="*/ 1836 h 1836"/>
                  <a:gd name="T40" fmla="*/ 756 w 1836"/>
                  <a:gd name="T41" fmla="*/ 1745 h 1836"/>
                  <a:gd name="T42" fmla="*/ 717 w 1836"/>
                  <a:gd name="T43" fmla="*/ 1607 h 1836"/>
                  <a:gd name="T44" fmla="*/ 547 w 1836"/>
                  <a:gd name="T45" fmla="*/ 1549 h 1836"/>
                  <a:gd name="T46" fmla="*/ 306 w 1836"/>
                  <a:gd name="T47" fmla="*/ 1604 h 1836"/>
                  <a:gd name="T48" fmla="*/ 219 w 1836"/>
                  <a:gd name="T49" fmla="*/ 1387 h 1836"/>
                  <a:gd name="T50" fmla="*/ 291 w 1836"/>
                  <a:gd name="T51" fmla="*/ 1262 h 1836"/>
                  <a:gd name="T52" fmla="*/ 209 w 1836"/>
                  <a:gd name="T53" fmla="*/ 1101 h 1836"/>
                  <a:gd name="T54" fmla="*/ 1 w 1836"/>
                  <a:gd name="T55" fmla="*/ 969 h 1836"/>
                  <a:gd name="T56" fmla="*/ 94 w 1836"/>
                  <a:gd name="T57" fmla="*/ 755 h 1836"/>
                  <a:gd name="T58" fmla="*/ 230 w 1836"/>
                  <a:gd name="T59" fmla="*/ 716 h 1836"/>
                  <a:gd name="T60" fmla="*/ 288 w 1836"/>
                  <a:gd name="T61" fmla="*/ 546 h 1836"/>
                  <a:gd name="T62" fmla="*/ 231 w 1836"/>
                  <a:gd name="T63" fmla="*/ 308 h 1836"/>
                  <a:gd name="T64" fmla="*/ 386 w 1836"/>
                  <a:gd name="T65" fmla="*/ 198 h 1836"/>
                  <a:gd name="T66" fmla="*/ 918 w 1836"/>
                  <a:gd name="T67" fmla="*/ 1233 h 1836"/>
                  <a:gd name="T68" fmla="*/ 915 w 1836"/>
                  <a:gd name="T69" fmla="*/ 604 h 1836"/>
                  <a:gd name="T70" fmla="*/ 918 w 1836"/>
                  <a:gd name="T71" fmla="*/ 1233 h 18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36" h="1836">
                    <a:moveTo>
                      <a:pt x="388" y="193"/>
                    </a:moveTo>
                    <a:cubicBezTo>
                      <a:pt x="408" y="202"/>
                      <a:pt x="430" y="208"/>
                      <a:pt x="449" y="219"/>
                    </a:cubicBezTo>
                    <a:cubicBezTo>
                      <a:pt x="483" y="241"/>
                      <a:pt x="515" y="264"/>
                      <a:pt x="547" y="288"/>
                    </a:cubicBezTo>
                    <a:cubicBezTo>
                      <a:pt x="557" y="295"/>
                      <a:pt x="565" y="294"/>
                      <a:pt x="576" y="289"/>
                    </a:cubicBezTo>
                    <a:cubicBezTo>
                      <a:pt x="622" y="269"/>
                      <a:pt x="668" y="250"/>
                      <a:pt x="716" y="232"/>
                    </a:cubicBezTo>
                    <a:cubicBezTo>
                      <a:pt x="728" y="227"/>
                      <a:pt x="733" y="220"/>
                      <a:pt x="735" y="208"/>
                    </a:cubicBezTo>
                    <a:cubicBezTo>
                      <a:pt x="742" y="170"/>
                      <a:pt x="749" y="132"/>
                      <a:pt x="756" y="94"/>
                    </a:cubicBezTo>
                    <a:cubicBezTo>
                      <a:pt x="767" y="36"/>
                      <a:pt x="806" y="2"/>
                      <a:pt x="866" y="1"/>
                    </a:cubicBezTo>
                    <a:cubicBezTo>
                      <a:pt x="902" y="0"/>
                      <a:pt x="938" y="0"/>
                      <a:pt x="974" y="1"/>
                    </a:cubicBezTo>
                    <a:cubicBezTo>
                      <a:pt x="1030" y="2"/>
                      <a:pt x="1069" y="34"/>
                      <a:pt x="1081" y="90"/>
                    </a:cubicBezTo>
                    <a:cubicBezTo>
                      <a:pt x="1089" y="130"/>
                      <a:pt x="1095" y="171"/>
                      <a:pt x="1104" y="211"/>
                    </a:cubicBezTo>
                    <a:cubicBezTo>
                      <a:pt x="1106" y="218"/>
                      <a:pt x="1114" y="226"/>
                      <a:pt x="1120" y="230"/>
                    </a:cubicBezTo>
                    <a:cubicBezTo>
                      <a:pt x="1168" y="251"/>
                      <a:pt x="1215" y="271"/>
                      <a:pt x="1263" y="290"/>
                    </a:cubicBezTo>
                    <a:cubicBezTo>
                      <a:pt x="1270" y="293"/>
                      <a:pt x="1280" y="292"/>
                      <a:pt x="1286" y="289"/>
                    </a:cubicBezTo>
                    <a:cubicBezTo>
                      <a:pt x="1319" y="267"/>
                      <a:pt x="1352" y="243"/>
                      <a:pt x="1385" y="221"/>
                    </a:cubicBezTo>
                    <a:cubicBezTo>
                      <a:pt x="1436" y="186"/>
                      <a:pt x="1487" y="190"/>
                      <a:pt x="1531" y="234"/>
                    </a:cubicBezTo>
                    <a:cubicBezTo>
                      <a:pt x="1556" y="258"/>
                      <a:pt x="1580" y="283"/>
                      <a:pt x="1605" y="307"/>
                    </a:cubicBezTo>
                    <a:cubicBezTo>
                      <a:pt x="1646" y="350"/>
                      <a:pt x="1651" y="402"/>
                      <a:pt x="1617" y="451"/>
                    </a:cubicBezTo>
                    <a:cubicBezTo>
                      <a:pt x="1595" y="483"/>
                      <a:pt x="1573" y="515"/>
                      <a:pt x="1550" y="547"/>
                    </a:cubicBezTo>
                    <a:cubicBezTo>
                      <a:pt x="1543" y="557"/>
                      <a:pt x="1542" y="564"/>
                      <a:pt x="1547" y="575"/>
                    </a:cubicBezTo>
                    <a:cubicBezTo>
                      <a:pt x="1568" y="622"/>
                      <a:pt x="1588" y="669"/>
                      <a:pt x="1606" y="717"/>
                    </a:cubicBezTo>
                    <a:cubicBezTo>
                      <a:pt x="1611" y="729"/>
                      <a:pt x="1616" y="734"/>
                      <a:pt x="1628" y="736"/>
                    </a:cubicBezTo>
                    <a:cubicBezTo>
                      <a:pt x="1670" y="743"/>
                      <a:pt x="1712" y="750"/>
                      <a:pt x="1754" y="759"/>
                    </a:cubicBezTo>
                    <a:cubicBezTo>
                      <a:pt x="1804" y="771"/>
                      <a:pt x="1835" y="811"/>
                      <a:pt x="1836" y="863"/>
                    </a:cubicBezTo>
                    <a:cubicBezTo>
                      <a:pt x="1836" y="899"/>
                      <a:pt x="1836" y="935"/>
                      <a:pt x="1836" y="971"/>
                    </a:cubicBezTo>
                    <a:cubicBezTo>
                      <a:pt x="1836" y="1029"/>
                      <a:pt x="1802" y="1069"/>
                      <a:pt x="1747" y="1080"/>
                    </a:cubicBezTo>
                    <a:cubicBezTo>
                      <a:pt x="1706" y="1088"/>
                      <a:pt x="1666" y="1095"/>
                      <a:pt x="1625" y="1104"/>
                    </a:cubicBezTo>
                    <a:cubicBezTo>
                      <a:pt x="1619" y="1105"/>
                      <a:pt x="1611" y="1112"/>
                      <a:pt x="1608" y="1118"/>
                    </a:cubicBezTo>
                    <a:cubicBezTo>
                      <a:pt x="1587" y="1166"/>
                      <a:pt x="1568" y="1215"/>
                      <a:pt x="1546" y="1263"/>
                    </a:cubicBezTo>
                    <a:cubicBezTo>
                      <a:pt x="1542" y="1273"/>
                      <a:pt x="1543" y="1279"/>
                      <a:pt x="1549" y="1288"/>
                    </a:cubicBezTo>
                    <a:cubicBezTo>
                      <a:pt x="1572" y="1320"/>
                      <a:pt x="1594" y="1352"/>
                      <a:pt x="1617" y="1384"/>
                    </a:cubicBezTo>
                    <a:cubicBezTo>
                      <a:pt x="1652" y="1435"/>
                      <a:pt x="1648" y="1487"/>
                      <a:pt x="1605" y="1531"/>
                    </a:cubicBezTo>
                    <a:cubicBezTo>
                      <a:pt x="1581" y="1555"/>
                      <a:pt x="1557" y="1579"/>
                      <a:pt x="1532" y="1603"/>
                    </a:cubicBezTo>
                    <a:cubicBezTo>
                      <a:pt x="1488" y="1647"/>
                      <a:pt x="1437" y="1652"/>
                      <a:pt x="1385" y="1616"/>
                    </a:cubicBezTo>
                    <a:cubicBezTo>
                      <a:pt x="1352" y="1594"/>
                      <a:pt x="1320" y="1572"/>
                      <a:pt x="1288" y="1549"/>
                    </a:cubicBezTo>
                    <a:cubicBezTo>
                      <a:pt x="1278" y="1542"/>
                      <a:pt x="1271" y="1543"/>
                      <a:pt x="1261" y="1547"/>
                    </a:cubicBezTo>
                    <a:cubicBezTo>
                      <a:pt x="1214" y="1568"/>
                      <a:pt x="1167" y="1588"/>
                      <a:pt x="1119" y="1606"/>
                    </a:cubicBezTo>
                    <a:cubicBezTo>
                      <a:pt x="1108" y="1611"/>
                      <a:pt x="1102" y="1616"/>
                      <a:pt x="1100" y="1628"/>
                    </a:cubicBezTo>
                    <a:cubicBezTo>
                      <a:pt x="1094" y="1666"/>
                      <a:pt x="1087" y="1704"/>
                      <a:pt x="1080" y="1742"/>
                    </a:cubicBezTo>
                    <a:cubicBezTo>
                      <a:pt x="1069" y="1802"/>
                      <a:pt x="1028" y="1836"/>
                      <a:pt x="967" y="1836"/>
                    </a:cubicBezTo>
                    <a:cubicBezTo>
                      <a:pt x="933" y="1836"/>
                      <a:pt x="899" y="1836"/>
                      <a:pt x="865" y="1836"/>
                    </a:cubicBezTo>
                    <a:cubicBezTo>
                      <a:pt x="807" y="1836"/>
                      <a:pt x="767" y="1803"/>
                      <a:pt x="756" y="1745"/>
                    </a:cubicBezTo>
                    <a:cubicBezTo>
                      <a:pt x="748" y="1705"/>
                      <a:pt x="740" y="1666"/>
                      <a:pt x="733" y="1626"/>
                    </a:cubicBezTo>
                    <a:cubicBezTo>
                      <a:pt x="732" y="1615"/>
                      <a:pt x="727" y="1611"/>
                      <a:pt x="717" y="1607"/>
                    </a:cubicBezTo>
                    <a:cubicBezTo>
                      <a:pt x="668" y="1588"/>
                      <a:pt x="621" y="1568"/>
                      <a:pt x="573" y="1547"/>
                    </a:cubicBezTo>
                    <a:cubicBezTo>
                      <a:pt x="563" y="1543"/>
                      <a:pt x="556" y="1542"/>
                      <a:pt x="547" y="1549"/>
                    </a:cubicBezTo>
                    <a:cubicBezTo>
                      <a:pt x="516" y="1572"/>
                      <a:pt x="485" y="1593"/>
                      <a:pt x="454" y="1615"/>
                    </a:cubicBezTo>
                    <a:cubicBezTo>
                      <a:pt x="402" y="1652"/>
                      <a:pt x="351" y="1648"/>
                      <a:pt x="306" y="1604"/>
                    </a:cubicBezTo>
                    <a:cubicBezTo>
                      <a:pt x="281" y="1579"/>
                      <a:pt x="256" y="1555"/>
                      <a:pt x="232" y="1530"/>
                    </a:cubicBezTo>
                    <a:cubicBezTo>
                      <a:pt x="190" y="1488"/>
                      <a:pt x="185" y="1437"/>
                      <a:pt x="219" y="1387"/>
                    </a:cubicBezTo>
                    <a:cubicBezTo>
                      <a:pt x="242" y="1354"/>
                      <a:pt x="265" y="1320"/>
                      <a:pt x="289" y="1287"/>
                    </a:cubicBezTo>
                    <a:cubicBezTo>
                      <a:pt x="295" y="1279"/>
                      <a:pt x="295" y="1272"/>
                      <a:pt x="291" y="1262"/>
                    </a:cubicBezTo>
                    <a:cubicBezTo>
                      <a:pt x="270" y="1215"/>
                      <a:pt x="250" y="1167"/>
                      <a:pt x="231" y="1119"/>
                    </a:cubicBezTo>
                    <a:cubicBezTo>
                      <a:pt x="226" y="1107"/>
                      <a:pt x="220" y="1103"/>
                      <a:pt x="209" y="1101"/>
                    </a:cubicBezTo>
                    <a:cubicBezTo>
                      <a:pt x="171" y="1094"/>
                      <a:pt x="133" y="1087"/>
                      <a:pt x="95" y="1080"/>
                    </a:cubicBezTo>
                    <a:cubicBezTo>
                      <a:pt x="36" y="1069"/>
                      <a:pt x="1" y="1029"/>
                      <a:pt x="1" y="969"/>
                    </a:cubicBezTo>
                    <a:cubicBezTo>
                      <a:pt x="0" y="935"/>
                      <a:pt x="0" y="901"/>
                      <a:pt x="1" y="867"/>
                    </a:cubicBezTo>
                    <a:cubicBezTo>
                      <a:pt x="1" y="806"/>
                      <a:pt x="34" y="767"/>
                      <a:pt x="94" y="755"/>
                    </a:cubicBezTo>
                    <a:cubicBezTo>
                      <a:pt x="133" y="748"/>
                      <a:pt x="171" y="740"/>
                      <a:pt x="210" y="734"/>
                    </a:cubicBezTo>
                    <a:cubicBezTo>
                      <a:pt x="221" y="732"/>
                      <a:pt x="226" y="727"/>
                      <a:pt x="230" y="716"/>
                    </a:cubicBezTo>
                    <a:cubicBezTo>
                      <a:pt x="249" y="668"/>
                      <a:pt x="269" y="620"/>
                      <a:pt x="290" y="573"/>
                    </a:cubicBezTo>
                    <a:cubicBezTo>
                      <a:pt x="295" y="562"/>
                      <a:pt x="294" y="555"/>
                      <a:pt x="288" y="546"/>
                    </a:cubicBezTo>
                    <a:cubicBezTo>
                      <a:pt x="264" y="515"/>
                      <a:pt x="242" y="483"/>
                      <a:pt x="220" y="450"/>
                    </a:cubicBezTo>
                    <a:cubicBezTo>
                      <a:pt x="187" y="402"/>
                      <a:pt x="191" y="350"/>
                      <a:pt x="231" y="308"/>
                    </a:cubicBezTo>
                    <a:cubicBezTo>
                      <a:pt x="257" y="282"/>
                      <a:pt x="283" y="256"/>
                      <a:pt x="309" y="231"/>
                    </a:cubicBezTo>
                    <a:cubicBezTo>
                      <a:pt x="330" y="209"/>
                      <a:pt x="355" y="198"/>
                      <a:pt x="386" y="198"/>
                    </a:cubicBezTo>
                    <a:cubicBezTo>
                      <a:pt x="387" y="196"/>
                      <a:pt x="387" y="195"/>
                      <a:pt x="388" y="193"/>
                    </a:cubicBezTo>
                    <a:close/>
                    <a:moveTo>
                      <a:pt x="918" y="1233"/>
                    </a:moveTo>
                    <a:cubicBezTo>
                      <a:pt x="1093" y="1233"/>
                      <a:pt x="1233" y="1093"/>
                      <a:pt x="1233" y="918"/>
                    </a:cubicBezTo>
                    <a:cubicBezTo>
                      <a:pt x="1232" y="743"/>
                      <a:pt x="1092" y="604"/>
                      <a:pt x="915" y="604"/>
                    </a:cubicBezTo>
                    <a:cubicBezTo>
                      <a:pt x="745" y="604"/>
                      <a:pt x="604" y="747"/>
                      <a:pt x="604" y="919"/>
                    </a:cubicBezTo>
                    <a:cubicBezTo>
                      <a:pt x="604" y="1092"/>
                      <a:pt x="745" y="1233"/>
                      <a:pt x="918" y="12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28">
                <a:extLst>
                  <a:ext uri="{FF2B5EF4-FFF2-40B4-BE49-F238E27FC236}">
                    <a16:creationId xmlns:a16="http://schemas.microsoft.com/office/drawing/2014/main" id="{A5B82483-12A0-4C3A-AEE7-3FA06509E9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2238" y="5684838"/>
                <a:ext cx="627063" cy="627062"/>
              </a:xfrm>
              <a:custGeom>
                <a:avLst/>
                <a:gdLst>
                  <a:gd name="T0" fmla="*/ 961 w 1300"/>
                  <a:gd name="T1" fmla="*/ 646 h 1300"/>
                  <a:gd name="T2" fmla="*/ 909 w 1300"/>
                  <a:gd name="T3" fmla="*/ 564 h 1300"/>
                  <a:gd name="T4" fmla="*/ 648 w 1300"/>
                  <a:gd name="T5" fmla="*/ 485 h 1300"/>
                  <a:gd name="T6" fmla="*/ 476 w 1300"/>
                  <a:gd name="T7" fmla="*/ 692 h 1300"/>
                  <a:gd name="T8" fmla="*/ 628 w 1300"/>
                  <a:gd name="T9" fmla="*/ 951 h 1300"/>
                  <a:gd name="T10" fmla="*/ 645 w 1300"/>
                  <a:gd name="T11" fmla="*/ 969 h 1300"/>
                  <a:gd name="T12" fmla="*/ 708 w 1300"/>
                  <a:gd name="T13" fmla="*/ 1154 h 1300"/>
                  <a:gd name="T14" fmla="*/ 715 w 1300"/>
                  <a:gd name="T15" fmla="*/ 1182 h 1300"/>
                  <a:gd name="T16" fmla="*/ 692 w 1300"/>
                  <a:gd name="T17" fmla="*/ 1200 h 1300"/>
                  <a:gd name="T18" fmla="*/ 551 w 1300"/>
                  <a:gd name="T19" fmla="*/ 1251 h 1300"/>
                  <a:gd name="T20" fmla="*/ 531 w 1300"/>
                  <a:gd name="T21" fmla="*/ 1253 h 1300"/>
                  <a:gd name="T22" fmla="*/ 456 w 1300"/>
                  <a:gd name="T23" fmla="*/ 1221 h 1300"/>
                  <a:gd name="T24" fmla="*/ 425 w 1300"/>
                  <a:gd name="T25" fmla="*/ 1224 h 1300"/>
                  <a:gd name="T26" fmla="*/ 353 w 1300"/>
                  <a:gd name="T27" fmla="*/ 1274 h 1300"/>
                  <a:gd name="T28" fmla="*/ 242 w 1300"/>
                  <a:gd name="T29" fmla="*/ 1264 h 1300"/>
                  <a:gd name="T30" fmla="*/ 180 w 1300"/>
                  <a:gd name="T31" fmla="*/ 1202 h 1300"/>
                  <a:gd name="T32" fmla="*/ 171 w 1300"/>
                  <a:gd name="T33" fmla="*/ 1093 h 1300"/>
                  <a:gd name="T34" fmla="*/ 225 w 1300"/>
                  <a:gd name="T35" fmla="*/ 1015 h 1300"/>
                  <a:gd name="T36" fmla="*/ 226 w 1300"/>
                  <a:gd name="T37" fmla="*/ 993 h 1300"/>
                  <a:gd name="T38" fmla="*/ 180 w 1300"/>
                  <a:gd name="T39" fmla="*/ 883 h 1300"/>
                  <a:gd name="T40" fmla="*/ 163 w 1300"/>
                  <a:gd name="T41" fmla="*/ 868 h 1300"/>
                  <a:gd name="T42" fmla="*/ 75 w 1300"/>
                  <a:gd name="T43" fmla="*/ 852 h 1300"/>
                  <a:gd name="T44" fmla="*/ 0 w 1300"/>
                  <a:gd name="T45" fmla="*/ 763 h 1300"/>
                  <a:gd name="T46" fmla="*/ 0 w 1300"/>
                  <a:gd name="T47" fmla="*/ 683 h 1300"/>
                  <a:gd name="T48" fmla="*/ 74 w 1300"/>
                  <a:gd name="T49" fmla="*/ 594 h 1300"/>
                  <a:gd name="T50" fmla="*/ 158 w 1300"/>
                  <a:gd name="T51" fmla="*/ 579 h 1300"/>
                  <a:gd name="T52" fmla="*/ 183 w 1300"/>
                  <a:gd name="T53" fmla="*/ 559 h 1300"/>
                  <a:gd name="T54" fmla="*/ 227 w 1300"/>
                  <a:gd name="T55" fmla="*/ 454 h 1300"/>
                  <a:gd name="T56" fmla="*/ 225 w 1300"/>
                  <a:gd name="T57" fmla="*/ 429 h 1300"/>
                  <a:gd name="T58" fmla="*/ 172 w 1300"/>
                  <a:gd name="T59" fmla="*/ 354 h 1300"/>
                  <a:gd name="T60" fmla="*/ 180 w 1300"/>
                  <a:gd name="T61" fmla="*/ 243 h 1300"/>
                  <a:gd name="T62" fmla="*/ 244 w 1300"/>
                  <a:gd name="T63" fmla="*/ 179 h 1300"/>
                  <a:gd name="T64" fmla="*/ 353 w 1300"/>
                  <a:gd name="T65" fmla="*/ 172 h 1300"/>
                  <a:gd name="T66" fmla="*/ 428 w 1300"/>
                  <a:gd name="T67" fmla="*/ 225 h 1300"/>
                  <a:gd name="T68" fmla="*/ 453 w 1300"/>
                  <a:gd name="T69" fmla="*/ 227 h 1300"/>
                  <a:gd name="T70" fmla="*/ 562 w 1300"/>
                  <a:gd name="T71" fmla="*/ 182 h 1300"/>
                  <a:gd name="T72" fmla="*/ 578 w 1300"/>
                  <a:gd name="T73" fmla="*/ 163 h 1300"/>
                  <a:gd name="T74" fmla="*/ 592 w 1300"/>
                  <a:gd name="T75" fmla="*/ 80 h 1300"/>
                  <a:gd name="T76" fmla="*/ 686 w 1300"/>
                  <a:gd name="T77" fmla="*/ 0 h 1300"/>
                  <a:gd name="T78" fmla="*/ 762 w 1300"/>
                  <a:gd name="T79" fmla="*/ 0 h 1300"/>
                  <a:gd name="T80" fmla="*/ 852 w 1300"/>
                  <a:gd name="T81" fmla="*/ 76 h 1300"/>
                  <a:gd name="T82" fmla="*/ 868 w 1300"/>
                  <a:gd name="T83" fmla="*/ 165 h 1300"/>
                  <a:gd name="T84" fmla="*/ 882 w 1300"/>
                  <a:gd name="T85" fmla="*/ 180 h 1300"/>
                  <a:gd name="T86" fmla="*/ 994 w 1300"/>
                  <a:gd name="T87" fmla="*/ 227 h 1300"/>
                  <a:gd name="T88" fmla="*/ 1015 w 1300"/>
                  <a:gd name="T89" fmla="*/ 225 h 1300"/>
                  <a:gd name="T90" fmla="*/ 1089 w 1300"/>
                  <a:gd name="T91" fmla="*/ 174 h 1300"/>
                  <a:gd name="T92" fmla="*/ 1206 w 1300"/>
                  <a:gd name="T93" fmla="*/ 184 h 1300"/>
                  <a:gd name="T94" fmla="*/ 1264 w 1300"/>
                  <a:gd name="T95" fmla="*/ 242 h 1300"/>
                  <a:gd name="T96" fmla="*/ 1273 w 1300"/>
                  <a:gd name="T97" fmla="*/ 354 h 1300"/>
                  <a:gd name="T98" fmla="*/ 1222 w 1300"/>
                  <a:gd name="T99" fmla="*/ 426 h 1300"/>
                  <a:gd name="T100" fmla="*/ 1220 w 1300"/>
                  <a:gd name="T101" fmla="*/ 456 h 1300"/>
                  <a:gd name="T102" fmla="*/ 1252 w 1300"/>
                  <a:gd name="T103" fmla="*/ 531 h 1300"/>
                  <a:gd name="T104" fmla="*/ 1250 w 1300"/>
                  <a:gd name="T105" fmla="*/ 553 h 1300"/>
                  <a:gd name="T106" fmla="*/ 1200 w 1300"/>
                  <a:gd name="T107" fmla="*/ 690 h 1300"/>
                  <a:gd name="T108" fmla="*/ 1154 w 1300"/>
                  <a:gd name="T109" fmla="*/ 709 h 1300"/>
                  <a:gd name="T110" fmla="*/ 993 w 1300"/>
                  <a:gd name="T111" fmla="*/ 646 h 1300"/>
                  <a:gd name="T112" fmla="*/ 961 w 1300"/>
                  <a:gd name="T113" fmla="*/ 646 h 1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300" h="1300">
                    <a:moveTo>
                      <a:pt x="961" y="646"/>
                    </a:moveTo>
                    <a:cubicBezTo>
                      <a:pt x="943" y="617"/>
                      <a:pt x="929" y="588"/>
                      <a:pt x="909" y="564"/>
                    </a:cubicBezTo>
                    <a:cubicBezTo>
                      <a:pt x="847" y="487"/>
                      <a:pt x="743" y="454"/>
                      <a:pt x="648" y="485"/>
                    </a:cubicBezTo>
                    <a:cubicBezTo>
                      <a:pt x="549" y="518"/>
                      <a:pt x="489" y="588"/>
                      <a:pt x="476" y="692"/>
                    </a:cubicBezTo>
                    <a:cubicBezTo>
                      <a:pt x="461" y="803"/>
                      <a:pt x="524" y="909"/>
                      <a:pt x="628" y="951"/>
                    </a:cubicBezTo>
                    <a:cubicBezTo>
                      <a:pt x="637" y="954"/>
                      <a:pt x="646" y="956"/>
                      <a:pt x="645" y="969"/>
                    </a:cubicBezTo>
                    <a:cubicBezTo>
                      <a:pt x="641" y="1039"/>
                      <a:pt x="666" y="1099"/>
                      <a:pt x="708" y="1154"/>
                    </a:cubicBezTo>
                    <a:cubicBezTo>
                      <a:pt x="714" y="1162"/>
                      <a:pt x="721" y="1169"/>
                      <a:pt x="715" y="1182"/>
                    </a:cubicBezTo>
                    <a:cubicBezTo>
                      <a:pt x="710" y="1193"/>
                      <a:pt x="704" y="1198"/>
                      <a:pt x="692" y="1200"/>
                    </a:cubicBezTo>
                    <a:cubicBezTo>
                      <a:pt x="641" y="1206"/>
                      <a:pt x="593" y="1220"/>
                      <a:pt x="551" y="1251"/>
                    </a:cubicBezTo>
                    <a:cubicBezTo>
                      <a:pt x="547" y="1255"/>
                      <a:pt x="537" y="1255"/>
                      <a:pt x="531" y="1253"/>
                    </a:cubicBezTo>
                    <a:cubicBezTo>
                      <a:pt x="506" y="1243"/>
                      <a:pt x="481" y="1233"/>
                      <a:pt x="456" y="1221"/>
                    </a:cubicBezTo>
                    <a:cubicBezTo>
                      <a:pt x="444" y="1214"/>
                      <a:pt x="435" y="1215"/>
                      <a:pt x="425" y="1224"/>
                    </a:cubicBezTo>
                    <a:cubicBezTo>
                      <a:pt x="401" y="1241"/>
                      <a:pt x="377" y="1258"/>
                      <a:pt x="353" y="1274"/>
                    </a:cubicBezTo>
                    <a:cubicBezTo>
                      <a:pt x="314" y="1300"/>
                      <a:pt x="275" y="1296"/>
                      <a:pt x="242" y="1264"/>
                    </a:cubicBezTo>
                    <a:cubicBezTo>
                      <a:pt x="221" y="1244"/>
                      <a:pt x="200" y="1223"/>
                      <a:pt x="180" y="1202"/>
                    </a:cubicBezTo>
                    <a:cubicBezTo>
                      <a:pt x="149" y="1170"/>
                      <a:pt x="146" y="1129"/>
                      <a:pt x="171" y="1093"/>
                    </a:cubicBezTo>
                    <a:cubicBezTo>
                      <a:pt x="189" y="1067"/>
                      <a:pt x="208" y="1042"/>
                      <a:pt x="225" y="1015"/>
                    </a:cubicBezTo>
                    <a:cubicBezTo>
                      <a:pt x="228" y="1010"/>
                      <a:pt x="229" y="999"/>
                      <a:pt x="226" y="993"/>
                    </a:cubicBezTo>
                    <a:cubicBezTo>
                      <a:pt x="212" y="956"/>
                      <a:pt x="197" y="919"/>
                      <a:pt x="180" y="883"/>
                    </a:cubicBezTo>
                    <a:cubicBezTo>
                      <a:pt x="178" y="876"/>
                      <a:pt x="170" y="870"/>
                      <a:pt x="163" y="868"/>
                    </a:cubicBezTo>
                    <a:cubicBezTo>
                      <a:pt x="134" y="862"/>
                      <a:pt x="104" y="857"/>
                      <a:pt x="75" y="852"/>
                    </a:cubicBezTo>
                    <a:cubicBezTo>
                      <a:pt x="27" y="843"/>
                      <a:pt x="0" y="812"/>
                      <a:pt x="0" y="763"/>
                    </a:cubicBezTo>
                    <a:cubicBezTo>
                      <a:pt x="0" y="737"/>
                      <a:pt x="0" y="710"/>
                      <a:pt x="0" y="683"/>
                    </a:cubicBezTo>
                    <a:cubicBezTo>
                      <a:pt x="0" y="634"/>
                      <a:pt x="25" y="603"/>
                      <a:pt x="74" y="594"/>
                    </a:cubicBezTo>
                    <a:cubicBezTo>
                      <a:pt x="102" y="588"/>
                      <a:pt x="130" y="584"/>
                      <a:pt x="158" y="579"/>
                    </a:cubicBezTo>
                    <a:cubicBezTo>
                      <a:pt x="171" y="577"/>
                      <a:pt x="178" y="572"/>
                      <a:pt x="183" y="559"/>
                    </a:cubicBezTo>
                    <a:cubicBezTo>
                      <a:pt x="196" y="523"/>
                      <a:pt x="211" y="488"/>
                      <a:pt x="227" y="454"/>
                    </a:cubicBezTo>
                    <a:cubicBezTo>
                      <a:pt x="231" y="444"/>
                      <a:pt x="231" y="438"/>
                      <a:pt x="225" y="429"/>
                    </a:cubicBezTo>
                    <a:cubicBezTo>
                      <a:pt x="207" y="404"/>
                      <a:pt x="189" y="379"/>
                      <a:pt x="172" y="354"/>
                    </a:cubicBezTo>
                    <a:cubicBezTo>
                      <a:pt x="146" y="316"/>
                      <a:pt x="149" y="276"/>
                      <a:pt x="180" y="243"/>
                    </a:cubicBezTo>
                    <a:cubicBezTo>
                      <a:pt x="201" y="221"/>
                      <a:pt x="222" y="200"/>
                      <a:pt x="244" y="179"/>
                    </a:cubicBezTo>
                    <a:cubicBezTo>
                      <a:pt x="277" y="149"/>
                      <a:pt x="316" y="146"/>
                      <a:pt x="353" y="172"/>
                    </a:cubicBezTo>
                    <a:cubicBezTo>
                      <a:pt x="379" y="189"/>
                      <a:pt x="404" y="206"/>
                      <a:pt x="428" y="225"/>
                    </a:cubicBezTo>
                    <a:cubicBezTo>
                      <a:pt x="437" y="231"/>
                      <a:pt x="443" y="231"/>
                      <a:pt x="453" y="227"/>
                    </a:cubicBezTo>
                    <a:cubicBezTo>
                      <a:pt x="489" y="211"/>
                      <a:pt x="525" y="196"/>
                      <a:pt x="562" y="182"/>
                    </a:cubicBezTo>
                    <a:cubicBezTo>
                      <a:pt x="572" y="178"/>
                      <a:pt x="577" y="173"/>
                      <a:pt x="578" y="163"/>
                    </a:cubicBezTo>
                    <a:cubicBezTo>
                      <a:pt x="582" y="135"/>
                      <a:pt x="588" y="108"/>
                      <a:pt x="592" y="80"/>
                    </a:cubicBezTo>
                    <a:cubicBezTo>
                      <a:pt x="601" y="26"/>
                      <a:pt x="632" y="0"/>
                      <a:pt x="686" y="0"/>
                    </a:cubicBezTo>
                    <a:cubicBezTo>
                      <a:pt x="712" y="0"/>
                      <a:pt x="737" y="0"/>
                      <a:pt x="762" y="0"/>
                    </a:cubicBezTo>
                    <a:cubicBezTo>
                      <a:pt x="812" y="0"/>
                      <a:pt x="843" y="27"/>
                      <a:pt x="852" y="76"/>
                    </a:cubicBezTo>
                    <a:cubicBezTo>
                      <a:pt x="857" y="106"/>
                      <a:pt x="862" y="135"/>
                      <a:pt x="868" y="165"/>
                    </a:cubicBezTo>
                    <a:cubicBezTo>
                      <a:pt x="869" y="171"/>
                      <a:pt x="876" y="178"/>
                      <a:pt x="882" y="180"/>
                    </a:cubicBezTo>
                    <a:cubicBezTo>
                      <a:pt x="919" y="197"/>
                      <a:pt x="956" y="212"/>
                      <a:pt x="994" y="227"/>
                    </a:cubicBezTo>
                    <a:cubicBezTo>
                      <a:pt x="1000" y="229"/>
                      <a:pt x="1009" y="229"/>
                      <a:pt x="1015" y="225"/>
                    </a:cubicBezTo>
                    <a:cubicBezTo>
                      <a:pt x="1040" y="209"/>
                      <a:pt x="1064" y="191"/>
                      <a:pt x="1089" y="174"/>
                    </a:cubicBezTo>
                    <a:cubicBezTo>
                      <a:pt x="1130" y="145"/>
                      <a:pt x="1170" y="149"/>
                      <a:pt x="1206" y="184"/>
                    </a:cubicBezTo>
                    <a:cubicBezTo>
                      <a:pt x="1225" y="203"/>
                      <a:pt x="1245" y="222"/>
                      <a:pt x="1264" y="242"/>
                    </a:cubicBezTo>
                    <a:cubicBezTo>
                      <a:pt x="1297" y="276"/>
                      <a:pt x="1300" y="315"/>
                      <a:pt x="1273" y="354"/>
                    </a:cubicBezTo>
                    <a:cubicBezTo>
                      <a:pt x="1257" y="378"/>
                      <a:pt x="1240" y="403"/>
                      <a:pt x="1222" y="426"/>
                    </a:cubicBezTo>
                    <a:cubicBezTo>
                      <a:pt x="1215" y="436"/>
                      <a:pt x="1214" y="444"/>
                      <a:pt x="1220" y="456"/>
                    </a:cubicBezTo>
                    <a:cubicBezTo>
                      <a:pt x="1232" y="480"/>
                      <a:pt x="1243" y="506"/>
                      <a:pt x="1252" y="531"/>
                    </a:cubicBezTo>
                    <a:cubicBezTo>
                      <a:pt x="1255" y="537"/>
                      <a:pt x="1254" y="548"/>
                      <a:pt x="1250" y="553"/>
                    </a:cubicBezTo>
                    <a:cubicBezTo>
                      <a:pt x="1220" y="594"/>
                      <a:pt x="1207" y="640"/>
                      <a:pt x="1200" y="690"/>
                    </a:cubicBezTo>
                    <a:cubicBezTo>
                      <a:pt x="1196" y="717"/>
                      <a:pt x="1177" y="726"/>
                      <a:pt x="1154" y="709"/>
                    </a:cubicBezTo>
                    <a:cubicBezTo>
                      <a:pt x="1106" y="674"/>
                      <a:pt x="1054" y="647"/>
                      <a:pt x="993" y="646"/>
                    </a:cubicBezTo>
                    <a:cubicBezTo>
                      <a:pt x="981" y="645"/>
                      <a:pt x="969" y="646"/>
                      <a:pt x="961" y="6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79" name="Teardrop 78">
            <a:extLst>
              <a:ext uri="{FF2B5EF4-FFF2-40B4-BE49-F238E27FC236}">
                <a16:creationId xmlns:a16="http://schemas.microsoft.com/office/drawing/2014/main" id="{E39DDBE4-9380-4DAB-A48A-AB30DB83C683}"/>
              </a:ext>
            </a:extLst>
          </p:cNvPr>
          <p:cNvSpPr/>
          <p:nvPr/>
        </p:nvSpPr>
        <p:spPr>
          <a:xfrm rot="8100000">
            <a:off x="7495178" y="2491384"/>
            <a:ext cx="1246978" cy="1246978"/>
          </a:xfrm>
          <a:prstGeom prst="teardrop">
            <a:avLst/>
          </a:prstGeom>
          <a:noFill/>
          <a:ln w="25400">
            <a:gradFill>
              <a:gsLst>
                <a:gs pos="0">
                  <a:schemeClr val="accent1"/>
                </a:gs>
                <a:gs pos="39000">
                  <a:schemeClr val="accent5"/>
                </a:gs>
              </a:gsLst>
              <a:lin ang="8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Content Placeholder 20">
            <a:extLst>
              <a:ext uri="{FF2B5EF4-FFF2-40B4-BE49-F238E27FC236}">
                <a16:creationId xmlns:a16="http://schemas.microsoft.com/office/drawing/2014/main" id="{CFC1CDD1-1D31-4BDB-A8AC-D367DD3610DD}"/>
              </a:ext>
            </a:extLst>
          </p:cNvPr>
          <p:cNvSpPr txBox="1">
            <a:spLocks/>
          </p:cNvSpPr>
          <p:nvPr/>
        </p:nvSpPr>
        <p:spPr>
          <a:xfrm>
            <a:off x="11044195" y="2603350"/>
            <a:ext cx="766805" cy="38844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cap="all" dirty="0">
                <a:solidFill>
                  <a:schemeClr val="accent1"/>
                </a:solidFill>
              </a:rPr>
              <a:t>Finish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090FE75-8973-447B-9A4B-C3C73453926D}"/>
              </a:ext>
            </a:extLst>
          </p:cNvPr>
          <p:cNvSpPr/>
          <p:nvPr/>
        </p:nvSpPr>
        <p:spPr>
          <a:xfrm>
            <a:off x="1276015" y="4562381"/>
            <a:ext cx="1539480" cy="46166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Step 1 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725545BB-07CD-49F5-9123-1CB58C40528C}"/>
              </a:ext>
            </a:extLst>
          </p:cNvPr>
          <p:cNvSpPr/>
          <p:nvPr/>
        </p:nvSpPr>
        <p:spPr>
          <a:xfrm>
            <a:off x="3299571" y="4562381"/>
            <a:ext cx="1539480" cy="46166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Step 2 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7C859CDD-4889-47BA-A49E-CB1C03919030}"/>
              </a:ext>
            </a:extLst>
          </p:cNvPr>
          <p:cNvSpPr/>
          <p:nvPr/>
        </p:nvSpPr>
        <p:spPr>
          <a:xfrm>
            <a:off x="5325370" y="4562381"/>
            <a:ext cx="1539480" cy="46166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Step 3 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37C6A84-7F7A-4475-99F2-0DB27FD5850B}"/>
              </a:ext>
            </a:extLst>
          </p:cNvPr>
          <p:cNvSpPr/>
          <p:nvPr/>
        </p:nvSpPr>
        <p:spPr>
          <a:xfrm>
            <a:off x="7348928" y="4562381"/>
            <a:ext cx="1539480" cy="46166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Step 4 </a:t>
            </a:r>
          </a:p>
        </p:txBody>
      </p:sp>
      <p:sp>
        <p:nvSpPr>
          <p:cNvPr id="88" name="Teardrop 87">
            <a:extLst>
              <a:ext uri="{FF2B5EF4-FFF2-40B4-BE49-F238E27FC236}">
                <a16:creationId xmlns:a16="http://schemas.microsoft.com/office/drawing/2014/main" id="{B4E350D3-9BCD-4CDC-9927-CB5577094C25}"/>
              </a:ext>
            </a:extLst>
          </p:cNvPr>
          <p:cNvSpPr/>
          <p:nvPr/>
        </p:nvSpPr>
        <p:spPr>
          <a:xfrm rot="18900000">
            <a:off x="9518734" y="2382175"/>
            <a:ext cx="1246978" cy="1246978"/>
          </a:xfrm>
          <a:prstGeom prst="teardrop">
            <a:avLst/>
          </a:prstGeom>
          <a:noFill/>
          <a:ln w="25400">
            <a:gradFill>
              <a:gsLst>
                <a:gs pos="45000">
                  <a:schemeClr val="accent1"/>
                </a:gs>
                <a:gs pos="0">
                  <a:schemeClr val="accent5"/>
                </a:gs>
              </a:gsLst>
              <a:lin ang="8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BE8C82C2-BECC-40D4-9B9D-FB63D30E145F}"/>
              </a:ext>
            </a:extLst>
          </p:cNvPr>
          <p:cNvSpPr/>
          <p:nvPr/>
        </p:nvSpPr>
        <p:spPr>
          <a:xfrm>
            <a:off x="9372484" y="4562381"/>
            <a:ext cx="1539480" cy="46166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Step 5 </a:t>
            </a:r>
          </a:p>
        </p:txBody>
      </p:sp>
      <p:sp>
        <p:nvSpPr>
          <p:cNvPr id="91" name="Content Placeholder 20">
            <a:extLst>
              <a:ext uri="{FF2B5EF4-FFF2-40B4-BE49-F238E27FC236}">
                <a16:creationId xmlns:a16="http://schemas.microsoft.com/office/drawing/2014/main" id="{10BEB0BB-1095-4E71-83E8-D78D70380BBF}"/>
              </a:ext>
            </a:extLst>
          </p:cNvPr>
          <p:cNvSpPr txBox="1">
            <a:spLocks/>
          </p:cNvSpPr>
          <p:nvPr/>
        </p:nvSpPr>
        <p:spPr>
          <a:xfrm>
            <a:off x="381000" y="2688336"/>
            <a:ext cx="850392" cy="38844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600" b="1" cap="all" dirty="0">
                <a:solidFill>
                  <a:schemeClr val="accent1"/>
                </a:solidFill>
              </a:rPr>
              <a:t>Start</a:t>
            </a:r>
          </a:p>
        </p:txBody>
      </p:sp>
      <p:sp>
        <p:nvSpPr>
          <p:cNvPr id="92" name="Freeform 5">
            <a:extLst>
              <a:ext uri="{FF2B5EF4-FFF2-40B4-BE49-F238E27FC236}">
                <a16:creationId xmlns:a16="http://schemas.microsoft.com/office/drawing/2014/main" id="{CAF95B53-905D-42E5-A3F6-5C30CDBB81C4}"/>
              </a:ext>
            </a:extLst>
          </p:cNvPr>
          <p:cNvSpPr>
            <a:spLocks noEditPoints="1"/>
          </p:cNvSpPr>
          <p:nvPr/>
        </p:nvSpPr>
        <p:spPr bwMode="auto">
          <a:xfrm>
            <a:off x="9851509" y="2800968"/>
            <a:ext cx="581426" cy="491048"/>
          </a:xfrm>
          <a:custGeom>
            <a:avLst/>
            <a:gdLst>
              <a:gd name="T0" fmla="*/ 912 w 3077"/>
              <a:gd name="T1" fmla="*/ 2446 h 2602"/>
              <a:gd name="T2" fmla="*/ 1071 w 3077"/>
              <a:gd name="T3" fmla="*/ 2329 h 2602"/>
              <a:gd name="T4" fmla="*/ 1110 w 3077"/>
              <a:gd name="T5" fmla="*/ 2199 h 2602"/>
              <a:gd name="T6" fmla="*/ 1332 w 3077"/>
              <a:gd name="T7" fmla="*/ 1975 h 2602"/>
              <a:gd name="T8" fmla="*/ 1366 w 3077"/>
              <a:gd name="T9" fmla="*/ 1718 h 2602"/>
              <a:gd name="T10" fmla="*/ 1001 w 3077"/>
              <a:gd name="T11" fmla="*/ 1436 h 2602"/>
              <a:gd name="T12" fmla="*/ 911 w 3077"/>
              <a:gd name="T13" fmla="*/ 1372 h 2602"/>
              <a:gd name="T14" fmla="*/ 282 w 3077"/>
              <a:gd name="T15" fmla="*/ 1008 h 2602"/>
              <a:gd name="T16" fmla="*/ 2 w 3077"/>
              <a:gd name="T17" fmla="*/ 240 h 2602"/>
              <a:gd name="T18" fmla="*/ 395 w 3077"/>
              <a:gd name="T19" fmla="*/ 129 h 2602"/>
              <a:gd name="T20" fmla="*/ 418 w 3077"/>
              <a:gd name="T21" fmla="*/ 50 h 2602"/>
              <a:gd name="T22" fmla="*/ 480 w 3077"/>
              <a:gd name="T23" fmla="*/ 0 h 2602"/>
              <a:gd name="T24" fmla="*/ 2612 w 3077"/>
              <a:gd name="T25" fmla="*/ 0 h 2602"/>
              <a:gd name="T26" fmla="*/ 2658 w 3077"/>
              <a:gd name="T27" fmla="*/ 129 h 2602"/>
              <a:gd name="T28" fmla="*/ 2962 w 3077"/>
              <a:gd name="T29" fmla="*/ 129 h 2602"/>
              <a:gd name="T30" fmla="*/ 2894 w 3077"/>
              <a:gd name="T31" fmla="*/ 885 h 2602"/>
              <a:gd name="T32" fmla="*/ 2228 w 3077"/>
              <a:gd name="T33" fmla="*/ 1359 h 2602"/>
              <a:gd name="T34" fmla="*/ 2148 w 3077"/>
              <a:gd name="T35" fmla="*/ 1378 h 2602"/>
              <a:gd name="T36" fmla="*/ 1710 w 3077"/>
              <a:gd name="T37" fmla="*/ 1725 h 2602"/>
              <a:gd name="T38" fmla="*/ 1723 w 3077"/>
              <a:gd name="T39" fmla="*/ 1959 h 2602"/>
              <a:gd name="T40" fmla="*/ 1974 w 3077"/>
              <a:gd name="T41" fmla="*/ 2201 h 2602"/>
              <a:gd name="T42" fmla="*/ 2009 w 3077"/>
              <a:gd name="T43" fmla="*/ 2328 h 2602"/>
              <a:gd name="T44" fmla="*/ 2163 w 3077"/>
              <a:gd name="T45" fmla="*/ 2448 h 2602"/>
              <a:gd name="T46" fmla="*/ 889 w 3077"/>
              <a:gd name="T47" fmla="*/ 2602 h 2602"/>
              <a:gd name="T48" fmla="*/ 942 w 3077"/>
              <a:gd name="T49" fmla="*/ 259 h 2602"/>
              <a:gd name="T50" fmla="*/ 712 w 3077"/>
              <a:gd name="T51" fmla="*/ 283 h 2602"/>
              <a:gd name="T52" fmla="*/ 965 w 3077"/>
              <a:gd name="T53" fmla="*/ 1099 h 2602"/>
              <a:gd name="T54" fmla="*/ 1338 w 3077"/>
              <a:gd name="T55" fmla="*/ 1442 h 2602"/>
              <a:gd name="T56" fmla="*/ 633 w 3077"/>
              <a:gd name="T57" fmla="*/ 1011 h 2602"/>
              <a:gd name="T58" fmla="*/ 219 w 3077"/>
              <a:gd name="T59" fmla="*/ 339 h 2602"/>
              <a:gd name="T60" fmla="*/ 2449 w 3077"/>
              <a:gd name="T61" fmla="*/ 1010 h 2602"/>
              <a:gd name="T62" fmla="*/ 2859 w 3077"/>
              <a:gd name="T63" fmla="*/ 339 h 2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077" h="2602">
                <a:moveTo>
                  <a:pt x="889" y="2602"/>
                </a:moveTo>
                <a:cubicBezTo>
                  <a:pt x="896" y="2549"/>
                  <a:pt x="903" y="2497"/>
                  <a:pt x="912" y="2446"/>
                </a:cubicBezTo>
                <a:cubicBezTo>
                  <a:pt x="915" y="2434"/>
                  <a:pt x="926" y="2421"/>
                  <a:pt x="937" y="2413"/>
                </a:cubicBezTo>
                <a:cubicBezTo>
                  <a:pt x="981" y="2384"/>
                  <a:pt x="1027" y="2358"/>
                  <a:pt x="1071" y="2329"/>
                </a:cubicBezTo>
                <a:cubicBezTo>
                  <a:pt x="1079" y="2323"/>
                  <a:pt x="1086" y="2313"/>
                  <a:pt x="1089" y="2303"/>
                </a:cubicBezTo>
                <a:cubicBezTo>
                  <a:pt x="1097" y="2269"/>
                  <a:pt x="1103" y="2234"/>
                  <a:pt x="1110" y="2199"/>
                </a:cubicBezTo>
                <a:cubicBezTo>
                  <a:pt x="1111" y="2193"/>
                  <a:pt x="1113" y="2186"/>
                  <a:pt x="1118" y="2182"/>
                </a:cubicBezTo>
                <a:cubicBezTo>
                  <a:pt x="1189" y="2112"/>
                  <a:pt x="1258" y="2041"/>
                  <a:pt x="1332" y="1975"/>
                </a:cubicBezTo>
                <a:cubicBezTo>
                  <a:pt x="1358" y="1952"/>
                  <a:pt x="1368" y="1932"/>
                  <a:pt x="1367" y="1898"/>
                </a:cubicBezTo>
                <a:cubicBezTo>
                  <a:pt x="1364" y="1838"/>
                  <a:pt x="1366" y="1778"/>
                  <a:pt x="1366" y="1718"/>
                </a:cubicBezTo>
                <a:cubicBezTo>
                  <a:pt x="1366" y="1705"/>
                  <a:pt x="1362" y="1698"/>
                  <a:pt x="1352" y="1691"/>
                </a:cubicBezTo>
                <a:cubicBezTo>
                  <a:pt x="1234" y="1606"/>
                  <a:pt x="1117" y="1521"/>
                  <a:pt x="1001" y="1436"/>
                </a:cubicBezTo>
                <a:cubicBezTo>
                  <a:pt x="977" y="1419"/>
                  <a:pt x="957" y="1397"/>
                  <a:pt x="934" y="1379"/>
                </a:cubicBezTo>
                <a:cubicBezTo>
                  <a:pt x="928" y="1374"/>
                  <a:pt x="919" y="1373"/>
                  <a:pt x="911" y="1372"/>
                </a:cubicBezTo>
                <a:cubicBezTo>
                  <a:pt x="897" y="1370"/>
                  <a:pt x="881" y="1372"/>
                  <a:pt x="868" y="1367"/>
                </a:cubicBezTo>
                <a:cubicBezTo>
                  <a:pt x="652" y="1281"/>
                  <a:pt x="451" y="1170"/>
                  <a:pt x="282" y="1008"/>
                </a:cubicBezTo>
                <a:cubicBezTo>
                  <a:pt x="192" y="921"/>
                  <a:pt x="132" y="814"/>
                  <a:pt x="88" y="697"/>
                </a:cubicBezTo>
                <a:cubicBezTo>
                  <a:pt x="33" y="550"/>
                  <a:pt x="5" y="397"/>
                  <a:pt x="2" y="240"/>
                </a:cubicBezTo>
                <a:cubicBezTo>
                  <a:pt x="0" y="172"/>
                  <a:pt x="44" y="129"/>
                  <a:pt x="113" y="129"/>
                </a:cubicBezTo>
                <a:cubicBezTo>
                  <a:pt x="207" y="129"/>
                  <a:pt x="301" y="129"/>
                  <a:pt x="395" y="129"/>
                </a:cubicBezTo>
                <a:cubicBezTo>
                  <a:pt x="402" y="129"/>
                  <a:pt x="409" y="129"/>
                  <a:pt x="418" y="129"/>
                </a:cubicBezTo>
                <a:cubicBezTo>
                  <a:pt x="418" y="101"/>
                  <a:pt x="418" y="76"/>
                  <a:pt x="418" y="50"/>
                </a:cubicBezTo>
                <a:cubicBezTo>
                  <a:pt x="418" y="17"/>
                  <a:pt x="434" y="1"/>
                  <a:pt x="466" y="0"/>
                </a:cubicBezTo>
                <a:cubicBezTo>
                  <a:pt x="471" y="0"/>
                  <a:pt x="476" y="0"/>
                  <a:pt x="480" y="0"/>
                </a:cubicBezTo>
                <a:cubicBezTo>
                  <a:pt x="1185" y="0"/>
                  <a:pt x="1890" y="0"/>
                  <a:pt x="2594" y="0"/>
                </a:cubicBezTo>
                <a:cubicBezTo>
                  <a:pt x="2600" y="0"/>
                  <a:pt x="2606" y="0"/>
                  <a:pt x="2612" y="0"/>
                </a:cubicBezTo>
                <a:cubicBezTo>
                  <a:pt x="2642" y="1"/>
                  <a:pt x="2658" y="17"/>
                  <a:pt x="2658" y="47"/>
                </a:cubicBezTo>
                <a:cubicBezTo>
                  <a:pt x="2658" y="74"/>
                  <a:pt x="2658" y="100"/>
                  <a:pt x="2658" y="129"/>
                </a:cubicBezTo>
                <a:cubicBezTo>
                  <a:pt x="2666" y="129"/>
                  <a:pt x="2673" y="129"/>
                  <a:pt x="2680" y="129"/>
                </a:cubicBezTo>
                <a:cubicBezTo>
                  <a:pt x="2774" y="129"/>
                  <a:pt x="2868" y="129"/>
                  <a:pt x="2962" y="129"/>
                </a:cubicBezTo>
                <a:cubicBezTo>
                  <a:pt x="3032" y="129"/>
                  <a:pt x="3077" y="172"/>
                  <a:pt x="3074" y="241"/>
                </a:cubicBezTo>
                <a:cubicBezTo>
                  <a:pt x="3066" y="470"/>
                  <a:pt x="3017" y="688"/>
                  <a:pt x="2894" y="885"/>
                </a:cubicBezTo>
                <a:cubicBezTo>
                  <a:pt x="2829" y="988"/>
                  <a:pt x="2738" y="1065"/>
                  <a:pt x="2641" y="1135"/>
                </a:cubicBezTo>
                <a:cubicBezTo>
                  <a:pt x="2512" y="1227"/>
                  <a:pt x="2374" y="1301"/>
                  <a:pt x="2228" y="1359"/>
                </a:cubicBezTo>
                <a:cubicBezTo>
                  <a:pt x="2208" y="1367"/>
                  <a:pt x="2186" y="1368"/>
                  <a:pt x="2166" y="1372"/>
                </a:cubicBezTo>
                <a:cubicBezTo>
                  <a:pt x="2160" y="1373"/>
                  <a:pt x="2153" y="1374"/>
                  <a:pt x="2148" y="1378"/>
                </a:cubicBezTo>
                <a:cubicBezTo>
                  <a:pt x="2018" y="1495"/>
                  <a:pt x="1874" y="1594"/>
                  <a:pt x="1728" y="1690"/>
                </a:cubicBezTo>
                <a:cubicBezTo>
                  <a:pt x="1714" y="1699"/>
                  <a:pt x="1709" y="1709"/>
                  <a:pt x="1710" y="1725"/>
                </a:cubicBezTo>
                <a:cubicBezTo>
                  <a:pt x="1711" y="1793"/>
                  <a:pt x="1710" y="1861"/>
                  <a:pt x="1710" y="1929"/>
                </a:cubicBezTo>
                <a:cubicBezTo>
                  <a:pt x="1710" y="1942"/>
                  <a:pt x="1713" y="1950"/>
                  <a:pt x="1723" y="1959"/>
                </a:cubicBezTo>
                <a:cubicBezTo>
                  <a:pt x="1804" y="2033"/>
                  <a:pt x="1885" y="2107"/>
                  <a:pt x="1964" y="2182"/>
                </a:cubicBezTo>
                <a:cubicBezTo>
                  <a:pt x="1969" y="2186"/>
                  <a:pt x="1972" y="2194"/>
                  <a:pt x="1974" y="2201"/>
                </a:cubicBezTo>
                <a:cubicBezTo>
                  <a:pt x="1981" y="2235"/>
                  <a:pt x="1986" y="2270"/>
                  <a:pt x="1994" y="2305"/>
                </a:cubicBezTo>
                <a:cubicBezTo>
                  <a:pt x="1996" y="2313"/>
                  <a:pt x="2002" y="2323"/>
                  <a:pt x="2009" y="2328"/>
                </a:cubicBezTo>
                <a:cubicBezTo>
                  <a:pt x="2052" y="2357"/>
                  <a:pt x="2095" y="2383"/>
                  <a:pt x="2137" y="2413"/>
                </a:cubicBezTo>
                <a:cubicBezTo>
                  <a:pt x="2149" y="2421"/>
                  <a:pt x="2160" y="2435"/>
                  <a:pt x="2163" y="2448"/>
                </a:cubicBezTo>
                <a:cubicBezTo>
                  <a:pt x="2173" y="2498"/>
                  <a:pt x="2179" y="2549"/>
                  <a:pt x="2187" y="2602"/>
                </a:cubicBezTo>
                <a:cubicBezTo>
                  <a:pt x="1753" y="2602"/>
                  <a:pt x="1324" y="2602"/>
                  <a:pt x="889" y="2602"/>
                </a:cubicBezTo>
                <a:close/>
                <a:moveTo>
                  <a:pt x="1338" y="1442"/>
                </a:moveTo>
                <a:cubicBezTo>
                  <a:pt x="1063" y="1095"/>
                  <a:pt x="948" y="695"/>
                  <a:pt x="942" y="259"/>
                </a:cubicBezTo>
                <a:cubicBezTo>
                  <a:pt x="864" y="259"/>
                  <a:pt x="789" y="259"/>
                  <a:pt x="712" y="259"/>
                </a:cubicBezTo>
                <a:cubicBezTo>
                  <a:pt x="712" y="268"/>
                  <a:pt x="712" y="276"/>
                  <a:pt x="712" y="283"/>
                </a:cubicBezTo>
                <a:cubicBezTo>
                  <a:pt x="713" y="396"/>
                  <a:pt x="723" y="509"/>
                  <a:pt x="746" y="620"/>
                </a:cubicBezTo>
                <a:cubicBezTo>
                  <a:pt x="783" y="796"/>
                  <a:pt x="854" y="957"/>
                  <a:pt x="965" y="1099"/>
                </a:cubicBezTo>
                <a:cubicBezTo>
                  <a:pt x="1048" y="1203"/>
                  <a:pt x="1146" y="1291"/>
                  <a:pt x="1249" y="1373"/>
                </a:cubicBezTo>
                <a:cubicBezTo>
                  <a:pt x="1278" y="1397"/>
                  <a:pt x="1308" y="1419"/>
                  <a:pt x="1338" y="1442"/>
                </a:cubicBezTo>
                <a:close/>
                <a:moveTo>
                  <a:pt x="219" y="339"/>
                </a:moveTo>
                <a:cubicBezTo>
                  <a:pt x="248" y="631"/>
                  <a:pt x="360" y="871"/>
                  <a:pt x="633" y="1011"/>
                </a:cubicBezTo>
                <a:cubicBezTo>
                  <a:pt x="515" y="803"/>
                  <a:pt x="458" y="575"/>
                  <a:pt x="432" y="339"/>
                </a:cubicBezTo>
                <a:cubicBezTo>
                  <a:pt x="360" y="339"/>
                  <a:pt x="289" y="339"/>
                  <a:pt x="219" y="339"/>
                </a:cubicBezTo>
                <a:close/>
                <a:moveTo>
                  <a:pt x="2644" y="339"/>
                </a:moveTo>
                <a:cubicBezTo>
                  <a:pt x="2619" y="575"/>
                  <a:pt x="2563" y="801"/>
                  <a:pt x="2449" y="1010"/>
                </a:cubicBezTo>
                <a:cubicBezTo>
                  <a:pt x="2553" y="942"/>
                  <a:pt x="2655" y="873"/>
                  <a:pt x="2723" y="764"/>
                </a:cubicBezTo>
                <a:cubicBezTo>
                  <a:pt x="2803" y="634"/>
                  <a:pt x="2839" y="490"/>
                  <a:pt x="2859" y="339"/>
                </a:cubicBezTo>
                <a:cubicBezTo>
                  <a:pt x="2787" y="339"/>
                  <a:pt x="2716" y="339"/>
                  <a:pt x="2644" y="33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3" name="Group 17">
            <a:extLst>
              <a:ext uri="{FF2B5EF4-FFF2-40B4-BE49-F238E27FC236}">
                <a16:creationId xmlns:a16="http://schemas.microsoft.com/office/drawing/2014/main" id="{C857D128-7291-44FC-ABF8-44518DEA567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39024" y="2900463"/>
            <a:ext cx="759286" cy="453079"/>
            <a:chOff x="946" y="428"/>
            <a:chExt cx="5790" cy="3455"/>
          </a:xfrm>
          <a:solidFill>
            <a:srgbClr val="5B9BD5"/>
          </a:solidFill>
        </p:grpSpPr>
        <p:sp>
          <p:nvSpPr>
            <p:cNvPr id="94" name="Freeform 18">
              <a:extLst>
                <a:ext uri="{FF2B5EF4-FFF2-40B4-BE49-F238E27FC236}">
                  <a16:creationId xmlns:a16="http://schemas.microsoft.com/office/drawing/2014/main" id="{A8534949-5122-4C19-9652-0D9ABC2F2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1" y="1068"/>
              <a:ext cx="3838" cy="2776"/>
            </a:xfrm>
            <a:custGeom>
              <a:avLst/>
              <a:gdLst>
                <a:gd name="T0" fmla="*/ 675 w 2042"/>
                <a:gd name="T1" fmla="*/ 86 h 1477"/>
                <a:gd name="T2" fmla="*/ 579 w 2042"/>
                <a:gd name="T3" fmla="*/ 211 h 1477"/>
                <a:gd name="T4" fmla="*/ 518 w 2042"/>
                <a:gd name="T5" fmla="*/ 290 h 1477"/>
                <a:gd name="T6" fmla="*/ 517 w 2042"/>
                <a:gd name="T7" fmla="*/ 452 h 1477"/>
                <a:gd name="T8" fmla="*/ 677 w 2042"/>
                <a:gd name="T9" fmla="*/ 486 h 1477"/>
                <a:gd name="T10" fmla="*/ 906 w 2042"/>
                <a:gd name="T11" fmla="*/ 368 h 1477"/>
                <a:gd name="T12" fmla="*/ 1061 w 2042"/>
                <a:gd name="T13" fmla="*/ 286 h 1477"/>
                <a:gd name="T14" fmla="*/ 1141 w 2042"/>
                <a:gd name="T15" fmla="*/ 290 h 1477"/>
                <a:gd name="T16" fmla="*/ 1807 w 2042"/>
                <a:gd name="T17" fmla="*/ 721 h 1477"/>
                <a:gd name="T18" fmla="*/ 1973 w 2042"/>
                <a:gd name="T19" fmla="*/ 829 h 1477"/>
                <a:gd name="T20" fmla="*/ 2012 w 2042"/>
                <a:gd name="T21" fmla="*/ 972 h 1477"/>
                <a:gd name="T22" fmla="*/ 1863 w 2042"/>
                <a:gd name="T23" fmla="*/ 1000 h 1477"/>
                <a:gd name="T24" fmla="*/ 1430 w 2042"/>
                <a:gd name="T25" fmla="*/ 741 h 1477"/>
                <a:gd name="T26" fmla="*/ 1407 w 2042"/>
                <a:gd name="T27" fmla="*/ 728 h 1477"/>
                <a:gd name="T28" fmla="*/ 1365 w 2042"/>
                <a:gd name="T29" fmla="*/ 743 h 1477"/>
                <a:gd name="T30" fmla="*/ 1370 w 2042"/>
                <a:gd name="T31" fmla="*/ 787 h 1477"/>
                <a:gd name="T32" fmla="*/ 1390 w 2042"/>
                <a:gd name="T33" fmla="*/ 801 h 1477"/>
                <a:gd name="T34" fmla="*/ 1781 w 2042"/>
                <a:gd name="T35" fmla="*/ 1034 h 1477"/>
                <a:gd name="T36" fmla="*/ 1795 w 2042"/>
                <a:gd name="T37" fmla="*/ 1159 h 1477"/>
                <a:gd name="T38" fmla="*/ 1654 w 2042"/>
                <a:gd name="T39" fmla="*/ 1174 h 1477"/>
                <a:gd name="T40" fmla="*/ 1340 w 2042"/>
                <a:gd name="T41" fmla="*/ 1003 h 1477"/>
                <a:gd name="T42" fmla="*/ 1298 w 2042"/>
                <a:gd name="T43" fmla="*/ 981 h 1477"/>
                <a:gd name="T44" fmla="*/ 1252 w 2042"/>
                <a:gd name="T45" fmla="*/ 996 h 1477"/>
                <a:gd name="T46" fmla="*/ 1263 w 2042"/>
                <a:gd name="T47" fmla="*/ 1042 h 1477"/>
                <a:gd name="T48" fmla="*/ 1282 w 2042"/>
                <a:gd name="T49" fmla="*/ 1053 h 1477"/>
                <a:gd name="T50" fmla="*/ 1571 w 2042"/>
                <a:gd name="T51" fmla="*/ 1214 h 1477"/>
                <a:gd name="T52" fmla="*/ 1620 w 2042"/>
                <a:gd name="T53" fmla="*/ 1298 h 1477"/>
                <a:gd name="T54" fmla="*/ 1528 w 2042"/>
                <a:gd name="T55" fmla="*/ 1373 h 1477"/>
                <a:gd name="T56" fmla="*/ 1463 w 2042"/>
                <a:gd name="T57" fmla="*/ 1359 h 1477"/>
                <a:gd name="T58" fmla="*/ 1201 w 2042"/>
                <a:gd name="T59" fmla="*/ 1227 h 1477"/>
                <a:gd name="T60" fmla="*/ 1173 w 2042"/>
                <a:gd name="T61" fmla="*/ 1218 h 1477"/>
                <a:gd name="T62" fmla="*/ 1140 w 2042"/>
                <a:gd name="T63" fmla="*/ 1246 h 1477"/>
                <a:gd name="T64" fmla="*/ 1158 w 2042"/>
                <a:gd name="T65" fmla="*/ 1285 h 1477"/>
                <a:gd name="T66" fmla="*/ 1216 w 2042"/>
                <a:gd name="T67" fmla="*/ 1315 h 1477"/>
                <a:gd name="T68" fmla="*/ 1350 w 2042"/>
                <a:gd name="T69" fmla="*/ 1383 h 1477"/>
                <a:gd name="T70" fmla="*/ 1378 w 2042"/>
                <a:gd name="T71" fmla="*/ 1422 h 1477"/>
                <a:gd name="T72" fmla="*/ 1345 w 2042"/>
                <a:gd name="T73" fmla="*/ 1457 h 1477"/>
                <a:gd name="T74" fmla="*/ 1219 w 2042"/>
                <a:gd name="T75" fmla="*/ 1470 h 1477"/>
                <a:gd name="T76" fmla="*/ 1008 w 2042"/>
                <a:gd name="T77" fmla="*/ 1438 h 1477"/>
                <a:gd name="T78" fmla="*/ 997 w 2042"/>
                <a:gd name="T79" fmla="*/ 1410 h 1477"/>
                <a:gd name="T80" fmla="*/ 1036 w 2042"/>
                <a:gd name="T81" fmla="*/ 1290 h 1477"/>
                <a:gd name="T82" fmla="*/ 936 w 2042"/>
                <a:gd name="T83" fmla="*/ 1173 h 1477"/>
                <a:gd name="T84" fmla="*/ 915 w 2042"/>
                <a:gd name="T85" fmla="*/ 1140 h 1477"/>
                <a:gd name="T86" fmla="*/ 772 w 2042"/>
                <a:gd name="T87" fmla="*/ 947 h 1477"/>
                <a:gd name="T88" fmla="*/ 751 w 2042"/>
                <a:gd name="T89" fmla="*/ 926 h 1477"/>
                <a:gd name="T90" fmla="*/ 647 w 2042"/>
                <a:gd name="T91" fmla="*/ 772 h 1477"/>
                <a:gd name="T92" fmla="*/ 468 w 2042"/>
                <a:gd name="T93" fmla="*/ 827 h 1477"/>
                <a:gd name="T94" fmla="*/ 433 w 2042"/>
                <a:gd name="T95" fmla="*/ 826 h 1477"/>
                <a:gd name="T96" fmla="*/ 200 w 2042"/>
                <a:gd name="T97" fmla="*/ 801 h 1477"/>
                <a:gd name="T98" fmla="*/ 167 w 2042"/>
                <a:gd name="T99" fmla="*/ 798 h 1477"/>
                <a:gd name="T100" fmla="*/ 35 w 2042"/>
                <a:gd name="T101" fmla="*/ 622 h 1477"/>
                <a:gd name="T102" fmla="*/ 29 w 2042"/>
                <a:gd name="T103" fmla="*/ 495 h 1477"/>
                <a:gd name="T104" fmla="*/ 298 w 2042"/>
                <a:gd name="T105" fmla="*/ 70 h 1477"/>
                <a:gd name="T106" fmla="*/ 438 w 2042"/>
                <a:gd name="T107" fmla="*/ 32 h 1477"/>
                <a:gd name="T108" fmla="*/ 596 w 2042"/>
                <a:gd name="T109" fmla="*/ 73 h 1477"/>
                <a:gd name="T110" fmla="*/ 675 w 2042"/>
                <a:gd name="T111" fmla="*/ 86 h 1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42" h="1477">
                  <a:moveTo>
                    <a:pt x="675" y="86"/>
                  </a:moveTo>
                  <a:cubicBezTo>
                    <a:pt x="642" y="128"/>
                    <a:pt x="611" y="169"/>
                    <a:pt x="579" y="211"/>
                  </a:cubicBezTo>
                  <a:cubicBezTo>
                    <a:pt x="559" y="237"/>
                    <a:pt x="538" y="263"/>
                    <a:pt x="518" y="290"/>
                  </a:cubicBezTo>
                  <a:cubicBezTo>
                    <a:pt x="480" y="342"/>
                    <a:pt x="479" y="406"/>
                    <a:pt x="517" y="452"/>
                  </a:cubicBezTo>
                  <a:cubicBezTo>
                    <a:pt x="556" y="501"/>
                    <a:pt x="618" y="515"/>
                    <a:pt x="677" y="486"/>
                  </a:cubicBezTo>
                  <a:cubicBezTo>
                    <a:pt x="754" y="448"/>
                    <a:pt x="830" y="408"/>
                    <a:pt x="906" y="368"/>
                  </a:cubicBezTo>
                  <a:cubicBezTo>
                    <a:pt x="958" y="341"/>
                    <a:pt x="1010" y="315"/>
                    <a:pt x="1061" y="286"/>
                  </a:cubicBezTo>
                  <a:cubicBezTo>
                    <a:pt x="1090" y="270"/>
                    <a:pt x="1114" y="272"/>
                    <a:pt x="1141" y="290"/>
                  </a:cubicBezTo>
                  <a:cubicBezTo>
                    <a:pt x="1363" y="434"/>
                    <a:pt x="1585" y="577"/>
                    <a:pt x="1807" y="721"/>
                  </a:cubicBezTo>
                  <a:cubicBezTo>
                    <a:pt x="1862" y="757"/>
                    <a:pt x="1918" y="793"/>
                    <a:pt x="1973" y="829"/>
                  </a:cubicBezTo>
                  <a:cubicBezTo>
                    <a:pt x="2027" y="864"/>
                    <a:pt x="2042" y="922"/>
                    <a:pt x="2012" y="972"/>
                  </a:cubicBezTo>
                  <a:cubicBezTo>
                    <a:pt x="1982" y="1019"/>
                    <a:pt x="1917" y="1032"/>
                    <a:pt x="1863" y="1000"/>
                  </a:cubicBezTo>
                  <a:cubicBezTo>
                    <a:pt x="1719" y="914"/>
                    <a:pt x="1574" y="827"/>
                    <a:pt x="1430" y="741"/>
                  </a:cubicBezTo>
                  <a:cubicBezTo>
                    <a:pt x="1422" y="736"/>
                    <a:pt x="1415" y="731"/>
                    <a:pt x="1407" y="728"/>
                  </a:cubicBezTo>
                  <a:cubicBezTo>
                    <a:pt x="1389" y="722"/>
                    <a:pt x="1375" y="728"/>
                    <a:pt x="1365" y="743"/>
                  </a:cubicBezTo>
                  <a:cubicBezTo>
                    <a:pt x="1355" y="759"/>
                    <a:pt x="1358" y="774"/>
                    <a:pt x="1370" y="787"/>
                  </a:cubicBezTo>
                  <a:cubicBezTo>
                    <a:pt x="1376" y="793"/>
                    <a:pt x="1383" y="796"/>
                    <a:pt x="1390" y="801"/>
                  </a:cubicBezTo>
                  <a:cubicBezTo>
                    <a:pt x="1520" y="879"/>
                    <a:pt x="1651" y="956"/>
                    <a:pt x="1781" y="1034"/>
                  </a:cubicBezTo>
                  <a:cubicBezTo>
                    <a:pt x="1832" y="1065"/>
                    <a:pt x="1838" y="1117"/>
                    <a:pt x="1795" y="1159"/>
                  </a:cubicBezTo>
                  <a:cubicBezTo>
                    <a:pt x="1757" y="1195"/>
                    <a:pt x="1703" y="1201"/>
                    <a:pt x="1654" y="1174"/>
                  </a:cubicBezTo>
                  <a:cubicBezTo>
                    <a:pt x="1549" y="1117"/>
                    <a:pt x="1445" y="1060"/>
                    <a:pt x="1340" y="1003"/>
                  </a:cubicBezTo>
                  <a:cubicBezTo>
                    <a:pt x="1326" y="996"/>
                    <a:pt x="1312" y="988"/>
                    <a:pt x="1298" y="981"/>
                  </a:cubicBezTo>
                  <a:cubicBezTo>
                    <a:pt x="1280" y="973"/>
                    <a:pt x="1261" y="979"/>
                    <a:pt x="1252" y="996"/>
                  </a:cubicBezTo>
                  <a:cubicBezTo>
                    <a:pt x="1243" y="1012"/>
                    <a:pt x="1247" y="1030"/>
                    <a:pt x="1263" y="1042"/>
                  </a:cubicBezTo>
                  <a:cubicBezTo>
                    <a:pt x="1268" y="1046"/>
                    <a:pt x="1275" y="1050"/>
                    <a:pt x="1282" y="1053"/>
                  </a:cubicBezTo>
                  <a:cubicBezTo>
                    <a:pt x="1378" y="1107"/>
                    <a:pt x="1475" y="1160"/>
                    <a:pt x="1571" y="1214"/>
                  </a:cubicBezTo>
                  <a:cubicBezTo>
                    <a:pt x="1615" y="1239"/>
                    <a:pt x="1628" y="1264"/>
                    <a:pt x="1620" y="1298"/>
                  </a:cubicBezTo>
                  <a:cubicBezTo>
                    <a:pt x="1610" y="1337"/>
                    <a:pt x="1569" y="1373"/>
                    <a:pt x="1528" y="1373"/>
                  </a:cubicBezTo>
                  <a:cubicBezTo>
                    <a:pt x="1506" y="1373"/>
                    <a:pt x="1483" y="1368"/>
                    <a:pt x="1463" y="1359"/>
                  </a:cubicBezTo>
                  <a:cubicBezTo>
                    <a:pt x="1375" y="1316"/>
                    <a:pt x="1289" y="1271"/>
                    <a:pt x="1201" y="1227"/>
                  </a:cubicBezTo>
                  <a:cubicBezTo>
                    <a:pt x="1192" y="1222"/>
                    <a:pt x="1182" y="1218"/>
                    <a:pt x="1173" y="1218"/>
                  </a:cubicBezTo>
                  <a:cubicBezTo>
                    <a:pt x="1156" y="1219"/>
                    <a:pt x="1144" y="1229"/>
                    <a:pt x="1140" y="1246"/>
                  </a:cubicBezTo>
                  <a:cubicBezTo>
                    <a:pt x="1136" y="1263"/>
                    <a:pt x="1143" y="1276"/>
                    <a:pt x="1158" y="1285"/>
                  </a:cubicBezTo>
                  <a:cubicBezTo>
                    <a:pt x="1177" y="1296"/>
                    <a:pt x="1197" y="1305"/>
                    <a:pt x="1216" y="1315"/>
                  </a:cubicBezTo>
                  <a:cubicBezTo>
                    <a:pt x="1261" y="1338"/>
                    <a:pt x="1305" y="1360"/>
                    <a:pt x="1350" y="1383"/>
                  </a:cubicBezTo>
                  <a:cubicBezTo>
                    <a:pt x="1366" y="1391"/>
                    <a:pt x="1379" y="1402"/>
                    <a:pt x="1378" y="1422"/>
                  </a:cubicBezTo>
                  <a:cubicBezTo>
                    <a:pt x="1377" y="1443"/>
                    <a:pt x="1363" y="1451"/>
                    <a:pt x="1345" y="1457"/>
                  </a:cubicBezTo>
                  <a:cubicBezTo>
                    <a:pt x="1304" y="1472"/>
                    <a:pt x="1263" y="1477"/>
                    <a:pt x="1219" y="1470"/>
                  </a:cubicBezTo>
                  <a:cubicBezTo>
                    <a:pt x="1149" y="1459"/>
                    <a:pt x="1079" y="1449"/>
                    <a:pt x="1008" y="1438"/>
                  </a:cubicBezTo>
                  <a:cubicBezTo>
                    <a:pt x="987" y="1434"/>
                    <a:pt x="984" y="1428"/>
                    <a:pt x="997" y="1410"/>
                  </a:cubicBezTo>
                  <a:cubicBezTo>
                    <a:pt x="1024" y="1375"/>
                    <a:pt x="1042" y="1336"/>
                    <a:pt x="1036" y="1290"/>
                  </a:cubicBezTo>
                  <a:cubicBezTo>
                    <a:pt x="1029" y="1235"/>
                    <a:pt x="990" y="1188"/>
                    <a:pt x="936" y="1173"/>
                  </a:cubicBezTo>
                  <a:cubicBezTo>
                    <a:pt x="910" y="1165"/>
                    <a:pt x="910" y="1165"/>
                    <a:pt x="915" y="1140"/>
                  </a:cubicBezTo>
                  <a:cubicBezTo>
                    <a:pt x="935" y="1041"/>
                    <a:pt x="873" y="956"/>
                    <a:pt x="772" y="947"/>
                  </a:cubicBezTo>
                  <a:cubicBezTo>
                    <a:pt x="757" y="946"/>
                    <a:pt x="751" y="943"/>
                    <a:pt x="751" y="926"/>
                  </a:cubicBezTo>
                  <a:cubicBezTo>
                    <a:pt x="751" y="852"/>
                    <a:pt x="712" y="795"/>
                    <a:pt x="647" y="772"/>
                  </a:cubicBezTo>
                  <a:cubicBezTo>
                    <a:pt x="584" y="750"/>
                    <a:pt x="513" y="771"/>
                    <a:pt x="468" y="827"/>
                  </a:cubicBezTo>
                  <a:cubicBezTo>
                    <a:pt x="451" y="847"/>
                    <a:pt x="449" y="847"/>
                    <a:pt x="433" y="826"/>
                  </a:cubicBezTo>
                  <a:cubicBezTo>
                    <a:pt x="378" y="748"/>
                    <a:pt x="271" y="736"/>
                    <a:pt x="200" y="801"/>
                  </a:cubicBezTo>
                  <a:cubicBezTo>
                    <a:pt x="186" y="814"/>
                    <a:pt x="179" y="813"/>
                    <a:pt x="167" y="798"/>
                  </a:cubicBezTo>
                  <a:cubicBezTo>
                    <a:pt x="124" y="739"/>
                    <a:pt x="79" y="681"/>
                    <a:pt x="35" y="622"/>
                  </a:cubicBezTo>
                  <a:cubicBezTo>
                    <a:pt x="2" y="579"/>
                    <a:pt x="0" y="541"/>
                    <a:pt x="29" y="495"/>
                  </a:cubicBezTo>
                  <a:cubicBezTo>
                    <a:pt x="119" y="353"/>
                    <a:pt x="208" y="211"/>
                    <a:pt x="298" y="70"/>
                  </a:cubicBezTo>
                  <a:cubicBezTo>
                    <a:pt x="333" y="15"/>
                    <a:pt x="382" y="0"/>
                    <a:pt x="438" y="32"/>
                  </a:cubicBezTo>
                  <a:cubicBezTo>
                    <a:pt x="488" y="60"/>
                    <a:pt x="542" y="63"/>
                    <a:pt x="596" y="73"/>
                  </a:cubicBezTo>
                  <a:cubicBezTo>
                    <a:pt x="621" y="77"/>
                    <a:pt x="647" y="81"/>
                    <a:pt x="675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19">
              <a:extLst>
                <a:ext uri="{FF2B5EF4-FFF2-40B4-BE49-F238E27FC236}">
                  <a16:creationId xmlns:a16="http://schemas.microsoft.com/office/drawing/2014/main" id="{FE40640C-9CC9-41B3-AD18-4630CE2FA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6" y="963"/>
              <a:ext cx="3212" cy="1594"/>
            </a:xfrm>
            <a:custGeom>
              <a:avLst/>
              <a:gdLst>
                <a:gd name="T0" fmla="*/ 1486 w 1709"/>
                <a:gd name="T1" fmla="*/ 848 h 848"/>
                <a:gd name="T2" fmla="*/ 1055 w 1709"/>
                <a:gd name="T3" fmla="*/ 568 h 848"/>
                <a:gd name="T4" fmla="*/ 629 w 1709"/>
                <a:gd name="T5" fmla="*/ 291 h 848"/>
                <a:gd name="T6" fmla="*/ 459 w 1709"/>
                <a:gd name="T7" fmla="*/ 282 h 848"/>
                <a:gd name="T8" fmla="*/ 92 w 1709"/>
                <a:gd name="T9" fmla="*/ 475 h 848"/>
                <a:gd name="T10" fmla="*/ 2 w 1709"/>
                <a:gd name="T11" fmla="*/ 436 h 848"/>
                <a:gd name="T12" fmla="*/ 14 w 1709"/>
                <a:gd name="T13" fmla="*/ 392 h 848"/>
                <a:gd name="T14" fmla="*/ 200 w 1709"/>
                <a:gd name="T15" fmla="*/ 149 h 848"/>
                <a:gd name="T16" fmla="*/ 333 w 1709"/>
                <a:gd name="T17" fmla="*/ 68 h 848"/>
                <a:gd name="T18" fmla="*/ 612 w 1709"/>
                <a:gd name="T19" fmla="*/ 18 h 848"/>
                <a:gd name="T20" fmla="*/ 965 w 1709"/>
                <a:gd name="T21" fmla="*/ 39 h 848"/>
                <a:gd name="T22" fmla="*/ 1151 w 1709"/>
                <a:gd name="T23" fmla="*/ 78 h 848"/>
                <a:gd name="T24" fmla="*/ 1237 w 1709"/>
                <a:gd name="T25" fmla="*/ 70 h 848"/>
                <a:gd name="T26" fmla="*/ 1290 w 1709"/>
                <a:gd name="T27" fmla="*/ 48 h 848"/>
                <a:gd name="T28" fmla="*/ 1365 w 1709"/>
                <a:gd name="T29" fmla="*/ 72 h 848"/>
                <a:gd name="T30" fmla="*/ 1576 w 1709"/>
                <a:gd name="T31" fmla="*/ 407 h 848"/>
                <a:gd name="T32" fmla="*/ 1690 w 1709"/>
                <a:gd name="T33" fmla="*/ 588 h 848"/>
                <a:gd name="T34" fmla="*/ 1681 w 1709"/>
                <a:gd name="T35" fmla="*/ 664 h 848"/>
                <a:gd name="T36" fmla="*/ 1493 w 1709"/>
                <a:gd name="T37" fmla="*/ 843 h 848"/>
                <a:gd name="T38" fmla="*/ 1486 w 1709"/>
                <a:gd name="T39" fmla="*/ 848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09" h="848">
                  <a:moveTo>
                    <a:pt x="1486" y="848"/>
                  </a:moveTo>
                  <a:cubicBezTo>
                    <a:pt x="1342" y="754"/>
                    <a:pt x="1198" y="661"/>
                    <a:pt x="1055" y="568"/>
                  </a:cubicBezTo>
                  <a:cubicBezTo>
                    <a:pt x="913" y="476"/>
                    <a:pt x="770" y="385"/>
                    <a:pt x="629" y="291"/>
                  </a:cubicBezTo>
                  <a:cubicBezTo>
                    <a:pt x="573" y="253"/>
                    <a:pt x="519" y="249"/>
                    <a:pt x="459" y="282"/>
                  </a:cubicBezTo>
                  <a:cubicBezTo>
                    <a:pt x="338" y="348"/>
                    <a:pt x="214" y="411"/>
                    <a:pt x="92" y="475"/>
                  </a:cubicBezTo>
                  <a:cubicBezTo>
                    <a:pt x="50" y="497"/>
                    <a:pt x="5" y="479"/>
                    <a:pt x="2" y="436"/>
                  </a:cubicBezTo>
                  <a:cubicBezTo>
                    <a:pt x="0" y="422"/>
                    <a:pt x="5" y="404"/>
                    <a:pt x="14" y="392"/>
                  </a:cubicBezTo>
                  <a:cubicBezTo>
                    <a:pt x="75" y="310"/>
                    <a:pt x="137" y="230"/>
                    <a:pt x="200" y="149"/>
                  </a:cubicBezTo>
                  <a:cubicBezTo>
                    <a:pt x="234" y="106"/>
                    <a:pt x="279" y="78"/>
                    <a:pt x="333" y="68"/>
                  </a:cubicBezTo>
                  <a:cubicBezTo>
                    <a:pt x="426" y="50"/>
                    <a:pt x="519" y="32"/>
                    <a:pt x="612" y="18"/>
                  </a:cubicBezTo>
                  <a:cubicBezTo>
                    <a:pt x="731" y="0"/>
                    <a:pt x="848" y="12"/>
                    <a:pt x="965" y="39"/>
                  </a:cubicBezTo>
                  <a:cubicBezTo>
                    <a:pt x="1027" y="53"/>
                    <a:pt x="1089" y="64"/>
                    <a:pt x="1151" y="78"/>
                  </a:cubicBezTo>
                  <a:cubicBezTo>
                    <a:pt x="1180" y="84"/>
                    <a:pt x="1209" y="82"/>
                    <a:pt x="1237" y="70"/>
                  </a:cubicBezTo>
                  <a:cubicBezTo>
                    <a:pt x="1254" y="62"/>
                    <a:pt x="1272" y="55"/>
                    <a:pt x="1290" y="48"/>
                  </a:cubicBezTo>
                  <a:cubicBezTo>
                    <a:pt x="1325" y="35"/>
                    <a:pt x="1345" y="41"/>
                    <a:pt x="1365" y="72"/>
                  </a:cubicBezTo>
                  <a:cubicBezTo>
                    <a:pt x="1435" y="184"/>
                    <a:pt x="1506" y="295"/>
                    <a:pt x="1576" y="407"/>
                  </a:cubicBezTo>
                  <a:cubicBezTo>
                    <a:pt x="1614" y="467"/>
                    <a:pt x="1652" y="527"/>
                    <a:pt x="1690" y="588"/>
                  </a:cubicBezTo>
                  <a:cubicBezTo>
                    <a:pt x="1709" y="618"/>
                    <a:pt x="1707" y="639"/>
                    <a:pt x="1681" y="664"/>
                  </a:cubicBezTo>
                  <a:cubicBezTo>
                    <a:pt x="1619" y="724"/>
                    <a:pt x="1556" y="783"/>
                    <a:pt x="1493" y="843"/>
                  </a:cubicBezTo>
                  <a:cubicBezTo>
                    <a:pt x="1490" y="845"/>
                    <a:pt x="1487" y="847"/>
                    <a:pt x="1486" y="8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20">
              <a:extLst>
                <a:ext uri="{FF2B5EF4-FFF2-40B4-BE49-F238E27FC236}">
                  <a16:creationId xmlns:a16="http://schemas.microsoft.com/office/drawing/2014/main" id="{9B6AD51E-5010-4F69-8519-655877D1D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7" y="428"/>
              <a:ext cx="1409" cy="1710"/>
            </a:xfrm>
            <a:custGeom>
              <a:avLst/>
              <a:gdLst>
                <a:gd name="T0" fmla="*/ 487 w 750"/>
                <a:gd name="T1" fmla="*/ 910 h 910"/>
                <a:gd name="T2" fmla="*/ 418 w 750"/>
                <a:gd name="T3" fmla="*/ 865 h 910"/>
                <a:gd name="T4" fmla="*/ 220 w 750"/>
                <a:gd name="T5" fmla="*/ 551 h 910"/>
                <a:gd name="T6" fmla="*/ 28 w 750"/>
                <a:gd name="T7" fmla="*/ 247 h 910"/>
                <a:gd name="T8" fmla="*/ 53 w 750"/>
                <a:gd name="T9" fmla="*/ 132 h 910"/>
                <a:gd name="T10" fmla="*/ 217 w 750"/>
                <a:gd name="T11" fmla="*/ 28 h 910"/>
                <a:gd name="T12" fmla="*/ 331 w 750"/>
                <a:gd name="T13" fmla="*/ 54 h 910"/>
                <a:gd name="T14" fmla="*/ 719 w 750"/>
                <a:gd name="T15" fmla="*/ 669 h 910"/>
                <a:gd name="T16" fmla="*/ 693 w 750"/>
                <a:gd name="T17" fmla="*/ 788 h 910"/>
                <a:gd name="T18" fmla="*/ 532 w 750"/>
                <a:gd name="T19" fmla="*/ 891 h 910"/>
                <a:gd name="T20" fmla="*/ 487 w 750"/>
                <a:gd name="T21" fmla="*/ 910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0" h="910">
                  <a:moveTo>
                    <a:pt x="487" y="910"/>
                  </a:moveTo>
                  <a:cubicBezTo>
                    <a:pt x="455" y="905"/>
                    <a:pt x="434" y="890"/>
                    <a:pt x="418" y="865"/>
                  </a:cubicBezTo>
                  <a:cubicBezTo>
                    <a:pt x="353" y="761"/>
                    <a:pt x="286" y="656"/>
                    <a:pt x="220" y="551"/>
                  </a:cubicBezTo>
                  <a:cubicBezTo>
                    <a:pt x="156" y="450"/>
                    <a:pt x="92" y="349"/>
                    <a:pt x="28" y="247"/>
                  </a:cubicBezTo>
                  <a:cubicBezTo>
                    <a:pt x="0" y="202"/>
                    <a:pt x="9" y="161"/>
                    <a:pt x="53" y="132"/>
                  </a:cubicBezTo>
                  <a:cubicBezTo>
                    <a:pt x="108" y="97"/>
                    <a:pt x="162" y="62"/>
                    <a:pt x="217" y="28"/>
                  </a:cubicBezTo>
                  <a:cubicBezTo>
                    <a:pt x="261" y="0"/>
                    <a:pt x="303" y="9"/>
                    <a:pt x="331" y="54"/>
                  </a:cubicBezTo>
                  <a:cubicBezTo>
                    <a:pt x="461" y="259"/>
                    <a:pt x="590" y="464"/>
                    <a:pt x="719" y="669"/>
                  </a:cubicBezTo>
                  <a:cubicBezTo>
                    <a:pt x="750" y="718"/>
                    <a:pt x="742" y="757"/>
                    <a:pt x="693" y="788"/>
                  </a:cubicBezTo>
                  <a:cubicBezTo>
                    <a:pt x="640" y="823"/>
                    <a:pt x="586" y="857"/>
                    <a:pt x="532" y="891"/>
                  </a:cubicBezTo>
                  <a:cubicBezTo>
                    <a:pt x="518" y="900"/>
                    <a:pt x="502" y="904"/>
                    <a:pt x="487" y="9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21">
              <a:extLst>
                <a:ext uri="{FF2B5EF4-FFF2-40B4-BE49-F238E27FC236}">
                  <a16:creationId xmlns:a16="http://schemas.microsoft.com/office/drawing/2014/main" id="{08050192-B7BC-4506-8B42-C5153592A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" y="477"/>
              <a:ext cx="1387" cy="1721"/>
            </a:xfrm>
            <a:custGeom>
              <a:avLst/>
              <a:gdLst>
                <a:gd name="T0" fmla="*/ 738 w 738"/>
                <a:gd name="T1" fmla="*/ 198 h 916"/>
                <a:gd name="T2" fmla="*/ 722 w 738"/>
                <a:gd name="T3" fmla="*/ 240 h 916"/>
                <a:gd name="T4" fmla="*/ 327 w 738"/>
                <a:gd name="T5" fmla="*/ 865 h 916"/>
                <a:gd name="T6" fmla="*/ 217 w 738"/>
                <a:gd name="T7" fmla="*/ 889 h 916"/>
                <a:gd name="T8" fmla="*/ 61 w 738"/>
                <a:gd name="T9" fmla="*/ 791 h 916"/>
                <a:gd name="T10" fmla="*/ 33 w 738"/>
                <a:gd name="T11" fmla="*/ 669 h 916"/>
                <a:gd name="T12" fmla="*/ 320 w 738"/>
                <a:gd name="T13" fmla="*/ 214 h 916"/>
                <a:gd name="T14" fmla="*/ 418 w 738"/>
                <a:gd name="T15" fmla="*/ 59 h 916"/>
                <a:gd name="T16" fmla="*/ 538 w 738"/>
                <a:gd name="T17" fmla="*/ 31 h 916"/>
                <a:gd name="T18" fmla="*/ 697 w 738"/>
                <a:gd name="T19" fmla="*/ 131 h 916"/>
                <a:gd name="T20" fmla="*/ 738 w 738"/>
                <a:gd name="T21" fmla="*/ 198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8" h="916">
                  <a:moveTo>
                    <a:pt x="738" y="198"/>
                  </a:moveTo>
                  <a:cubicBezTo>
                    <a:pt x="733" y="212"/>
                    <a:pt x="729" y="228"/>
                    <a:pt x="722" y="240"/>
                  </a:cubicBezTo>
                  <a:cubicBezTo>
                    <a:pt x="591" y="449"/>
                    <a:pt x="459" y="657"/>
                    <a:pt x="327" y="865"/>
                  </a:cubicBezTo>
                  <a:cubicBezTo>
                    <a:pt x="301" y="907"/>
                    <a:pt x="259" y="916"/>
                    <a:pt x="217" y="889"/>
                  </a:cubicBezTo>
                  <a:cubicBezTo>
                    <a:pt x="164" y="857"/>
                    <a:pt x="113" y="824"/>
                    <a:pt x="61" y="791"/>
                  </a:cubicBezTo>
                  <a:cubicBezTo>
                    <a:pt x="9" y="759"/>
                    <a:pt x="0" y="720"/>
                    <a:pt x="33" y="669"/>
                  </a:cubicBezTo>
                  <a:cubicBezTo>
                    <a:pt x="128" y="517"/>
                    <a:pt x="224" y="366"/>
                    <a:pt x="320" y="214"/>
                  </a:cubicBezTo>
                  <a:cubicBezTo>
                    <a:pt x="352" y="162"/>
                    <a:pt x="385" y="110"/>
                    <a:pt x="418" y="59"/>
                  </a:cubicBezTo>
                  <a:cubicBezTo>
                    <a:pt x="449" y="9"/>
                    <a:pt x="488" y="0"/>
                    <a:pt x="538" y="31"/>
                  </a:cubicBezTo>
                  <a:cubicBezTo>
                    <a:pt x="591" y="64"/>
                    <a:pt x="644" y="98"/>
                    <a:pt x="697" y="131"/>
                  </a:cubicBezTo>
                  <a:cubicBezTo>
                    <a:pt x="723" y="148"/>
                    <a:pt x="735" y="169"/>
                    <a:pt x="738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22">
              <a:extLst>
                <a:ext uri="{FF2B5EF4-FFF2-40B4-BE49-F238E27FC236}">
                  <a16:creationId xmlns:a16="http://schemas.microsoft.com/office/drawing/2014/main" id="{EE4643BF-8D82-4C3D-9408-874D89AB5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7" y="2622"/>
              <a:ext cx="760" cy="955"/>
            </a:xfrm>
            <a:custGeom>
              <a:avLst/>
              <a:gdLst>
                <a:gd name="T0" fmla="*/ 404 w 404"/>
                <a:gd name="T1" fmla="*/ 96 h 508"/>
                <a:gd name="T2" fmla="*/ 377 w 404"/>
                <a:gd name="T3" fmla="*/ 151 h 508"/>
                <a:gd name="T4" fmla="*/ 199 w 404"/>
                <a:gd name="T5" fmla="*/ 411 h 508"/>
                <a:gd name="T6" fmla="*/ 169 w 404"/>
                <a:gd name="T7" fmla="*/ 456 h 508"/>
                <a:gd name="T8" fmla="*/ 48 w 404"/>
                <a:gd name="T9" fmla="*/ 480 h 508"/>
                <a:gd name="T10" fmla="*/ 28 w 404"/>
                <a:gd name="T11" fmla="*/ 360 h 508"/>
                <a:gd name="T12" fmla="*/ 242 w 404"/>
                <a:gd name="T13" fmla="*/ 46 h 508"/>
                <a:gd name="T14" fmla="*/ 341 w 404"/>
                <a:gd name="T15" fmla="*/ 12 h 508"/>
                <a:gd name="T16" fmla="*/ 404 w 404"/>
                <a:gd name="T17" fmla="*/ 96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4" h="508">
                  <a:moveTo>
                    <a:pt x="404" y="96"/>
                  </a:moveTo>
                  <a:cubicBezTo>
                    <a:pt x="395" y="114"/>
                    <a:pt x="389" y="134"/>
                    <a:pt x="377" y="151"/>
                  </a:cubicBezTo>
                  <a:cubicBezTo>
                    <a:pt x="319" y="238"/>
                    <a:pt x="258" y="324"/>
                    <a:pt x="199" y="411"/>
                  </a:cubicBezTo>
                  <a:cubicBezTo>
                    <a:pt x="189" y="426"/>
                    <a:pt x="180" y="442"/>
                    <a:pt x="169" y="456"/>
                  </a:cubicBezTo>
                  <a:cubicBezTo>
                    <a:pt x="140" y="498"/>
                    <a:pt x="89" y="508"/>
                    <a:pt x="48" y="480"/>
                  </a:cubicBezTo>
                  <a:cubicBezTo>
                    <a:pt x="10" y="453"/>
                    <a:pt x="0" y="401"/>
                    <a:pt x="28" y="360"/>
                  </a:cubicBezTo>
                  <a:cubicBezTo>
                    <a:pt x="99" y="255"/>
                    <a:pt x="171" y="151"/>
                    <a:pt x="242" y="46"/>
                  </a:cubicBezTo>
                  <a:cubicBezTo>
                    <a:pt x="266" y="13"/>
                    <a:pt x="304" y="0"/>
                    <a:pt x="341" y="12"/>
                  </a:cubicBezTo>
                  <a:cubicBezTo>
                    <a:pt x="376" y="24"/>
                    <a:pt x="399" y="56"/>
                    <a:pt x="404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23">
              <a:extLst>
                <a:ext uri="{FF2B5EF4-FFF2-40B4-BE49-F238E27FC236}">
                  <a16:creationId xmlns:a16="http://schemas.microsoft.com/office/drawing/2014/main" id="{A71B2E0B-0A9C-4022-ACF4-2C0462C8B4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" y="2957"/>
              <a:ext cx="654" cy="802"/>
            </a:xfrm>
            <a:custGeom>
              <a:avLst/>
              <a:gdLst>
                <a:gd name="T0" fmla="*/ 0 w 348"/>
                <a:gd name="T1" fmla="*/ 333 h 427"/>
                <a:gd name="T2" fmla="*/ 17 w 348"/>
                <a:gd name="T3" fmla="*/ 291 h 427"/>
                <a:gd name="T4" fmla="*/ 179 w 348"/>
                <a:gd name="T5" fmla="*/ 54 h 427"/>
                <a:gd name="T6" fmla="*/ 299 w 348"/>
                <a:gd name="T7" fmla="*/ 28 h 427"/>
                <a:gd name="T8" fmla="*/ 319 w 348"/>
                <a:gd name="T9" fmla="*/ 150 h 427"/>
                <a:gd name="T10" fmla="*/ 207 w 348"/>
                <a:gd name="T11" fmla="*/ 311 h 427"/>
                <a:gd name="T12" fmla="*/ 158 w 348"/>
                <a:gd name="T13" fmla="*/ 384 h 427"/>
                <a:gd name="T14" fmla="*/ 61 w 348"/>
                <a:gd name="T15" fmla="*/ 415 h 427"/>
                <a:gd name="T16" fmla="*/ 0 w 348"/>
                <a:gd name="T17" fmla="*/ 333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8" h="427">
                  <a:moveTo>
                    <a:pt x="0" y="333"/>
                  </a:moveTo>
                  <a:cubicBezTo>
                    <a:pt x="6" y="319"/>
                    <a:pt x="9" y="304"/>
                    <a:pt x="17" y="291"/>
                  </a:cubicBezTo>
                  <a:cubicBezTo>
                    <a:pt x="71" y="212"/>
                    <a:pt x="125" y="133"/>
                    <a:pt x="179" y="54"/>
                  </a:cubicBezTo>
                  <a:cubicBezTo>
                    <a:pt x="209" y="10"/>
                    <a:pt x="258" y="0"/>
                    <a:pt x="299" y="28"/>
                  </a:cubicBezTo>
                  <a:cubicBezTo>
                    <a:pt x="339" y="55"/>
                    <a:pt x="348" y="107"/>
                    <a:pt x="319" y="150"/>
                  </a:cubicBezTo>
                  <a:cubicBezTo>
                    <a:pt x="283" y="204"/>
                    <a:pt x="245" y="257"/>
                    <a:pt x="207" y="311"/>
                  </a:cubicBezTo>
                  <a:cubicBezTo>
                    <a:pt x="191" y="335"/>
                    <a:pt x="176" y="360"/>
                    <a:pt x="158" y="384"/>
                  </a:cubicBezTo>
                  <a:cubicBezTo>
                    <a:pt x="134" y="416"/>
                    <a:pt x="97" y="427"/>
                    <a:pt x="61" y="415"/>
                  </a:cubicBezTo>
                  <a:cubicBezTo>
                    <a:pt x="27" y="403"/>
                    <a:pt x="4" y="371"/>
                    <a:pt x="0" y="3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24">
              <a:extLst>
                <a:ext uri="{FF2B5EF4-FFF2-40B4-BE49-F238E27FC236}">
                  <a16:creationId xmlns:a16="http://schemas.microsoft.com/office/drawing/2014/main" id="{9C5876EF-E2A4-450A-8B7E-0EAC4B1301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" y="2609"/>
              <a:ext cx="536" cy="628"/>
            </a:xfrm>
            <a:custGeom>
              <a:avLst/>
              <a:gdLst>
                <a:gd name="T0" fmla="*/ 0 w 285"/>
                <a:gd name="T1" fmla="*/ 239 h 334"/>
                <a:gd name="T2" fmla="*/ 20 w 285"/>
                <a:gd name="T3" fmla="*/ 192 h 334"/>
                <a:gd name="T4" fmla="*/ 121 w 285"/>
                <a:gd name="T5" fmla="*/ 48 h 334"/>
                <a:gd name="T6" fmla="*/ 239 w 285"/>
                <a:gd name="T7" fmla="*/ 27 h 334"/>
                <a:gd name="T8" fmla="*/ 257 w 285"/>
                <a:gd name="T9" fmla="*/ 145 h 334"/>
                <a:gd name="T10" fmla="*/ 157 w 285"/>
                <a:gd name="T11" fmla="*/ 292 h 334"/>
                <a:gd name="T12" fmla="*/ 63 w 285"/>
                <a:gd name="T13" fmla="*/ 322 h 334"/>
                <a:gd name="T14" fmla="*/ 0 w 285"/>
                <a:gd name="T15" fmla="*/ 239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5" h="334">
                  <a:moveTo>
                    <a:pt x="0" y="239"/>
                  </a:moveTo>
                  <a:cubicBezTo>
                    <a:pt x="7" y="223"/>
                    <a:pt x="11" y="206"/>
                    <a:pt x="20" y="192"/>
                  </a:cubicBezTo>
                  <a:cubicBezTo>
                    <a:pt x="53" y="143"/>
                    <a:pt x="87" y="95"/>
                    <a:pt x="121" y="48"/>
                  </a:cubicBezTo>
                  <a:cubicBezTo>
                    <a:pt x="149" y="8"/>
                    <a:pt x="200" y="0"/>
                    <a:pt x="239" y="27"/>
                  </a:cubicBezTo>
                  <a:cubicBezTo>
                    <a:pt x="278" y="53"/>
                    <a:pt x="285" y="104"/>
                    <a:pt x="257" y="145"/>
                  </a:cubicBezTo>
                  <a:cubicBezTo>
                    <a:pt x="224" y="194"/>
                    <a:pt x="191" y="243"/>
                    <a:pt x="157" y="292"/>
                  </a:cubicBezTo>
                  <a:cubicBezTo>
                    <a:pt x="135" y="323"/>
                    <a:pt x="98" y="334"/>
                    <a:pt x="63" y="322"/>
                  </a:cubicBezTo>
                  <a:cubicBezTo>
                    <a:pt x="28" y="310"/>
                    <a:pt x="4" y="277"/>
                    <a:pt x="0" y="2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25">
              <a:extLst>
                <a:ext uri="{FF2B5EF4-FFF2-40B4-BE49-F238E27FC236}">
                  <a16:creationId xmlns:a16="http://schemas.microsoft.com/office/drawing/2014/main" id="{2A4CFFCE-8F6F-4DB7-AA55-ED736E83AE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4" y="3385"/>
              <a:ext cx="435" cy="498"/>
            </a:xfrm>
            <a:custGeom>
              <a:avLst/>
              <a:gdLst>
                <a:gd name="T0" fmla="*/ 231 w 231"/>
                <a:gd name="T1" fmla="*/ 75 h 265"/>
                <a:gd name="T2" fmla="*/ 219 w 231"/>
                <a:gd name="T3" fmla="*/ 110 h 265"/>
                <a:gd name="T4" fmla="*/ 134 w 231"/>
                <a:gd name="T5" fmla="*/ 232 h 265"/>
                <a:gd name="T6" fmla="*/ 48 w 231"/>
                <a:gd name="T7" fmla="*/ 249 h 265"/>
                <a:gd name="T8" fmla="*/ 16 w 231"/>
                <a:gd name="T9" fmla="*/ 172 h 265"/>
                <a:gd name="T10" fmla="*/ 120 w 231"/>
                <a:gd name="T11" fmla="*/ 20 h 265"/>
                <a:gd name="T12" fmla="*/ 191 w 231"/>
                <a:gd name="T13" fmla="*/ 13 h 265"/>
                <a:gd name="T14" fmla="*/ 231 w 231"/>
                <a:gd name="T15" fmla="*/ 7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1" h="265">
                  <a:moveTo>
                    <a:pt x="231" y="75"/>
                  </a:moveTo>
                  <a:cubicBezTo>
                    <a:pt x="228" y="86"/>
                    <a:pt x="226" y="100"/>
                    <a:pt x="219" y="110"/>
                  </a:cubicBezTo>
                  <a:cubicBezTo>
                    <a:pt x="192" y="151"/>
                    <a:pt x="164" y="193"/>
                    <a:pt x="134" y="232"/>
                  </a:cubicBezTo>
                  <a:cubicBezTo>
                    <a:pt x="114" y="260"/>
                    <a:pt x="77" y="265"/>
                    <a:pt x="48" y="249"/>
                  </a:cubicBezTo>
                  <a:cubicBezTo>
                    <a:pt x="20" y="234"/>
                    <a:pt x="0" y="199"/>
                    <a:pt x="16" y="172"/>
                  </a:cubicBezTo>
                  <a:cubicBezTo>
                    <a:pt x="46" y="119"/>
                    <a:pt x="82" y="68"/>
                    <a:pt x="120" y="20"/>
                  </a:cubicBezTo>
                  <a:cubicBezTo>
                    <a:pt x="137" y="0"/>
                    <a:pt x="166" y="1"/>
                    <a:pt x="191" y="13"/>
                  </a:cubicBezTo>
                  <a:cubicBezTo>
                    <a:pt x="215" y="25"/>
                    <a:pt x="228" y="46"/>
                    <a:pt x="231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77889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DA900-9521-4810-9AF6-8EB94C692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Benefits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C10A74E-A9B8-47A1-BCB0-39D2F40DF1EE}"/>
              </a:ext>
            </a:extLst>
          </p:cNvPr>
          <p:cNvSpPr txBox="1">
            <a:spLocks/>
          </p:cNvSpPr>
          <p:nvPr/>
        </p:nvSpPr>
        <p:spPr>
          <a:xfrm>
            <a:off x="4531591" y="5210448"/>
            <a:ext cx="6822209" cy="77585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7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	Savings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504F298-17AB-4347-9CD6-C57B7FB3B56B}"/>
              </a:ext>
            </a:extLst>
          </p:cNvPr>
          <p:cNvSpPr txBox="1">
            <a:spLocks/>
          </p:cNvSpPr>
          <p:nvPr/>
        </p:nvSpPr>
        <p:spPr>
          <a:xfrm>
            <a:off x="3119119" y="3495979"/>
            <a:ext cx="8234681" cy="77585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7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	Processes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68C17A-F3DF-49E8-9909-0D32AEE993BF}"/>
              </a:ext>
            </a:extLst>
          </p:cNvPr>
          <p:cNvSpPr txBox="1">
            <a:spLocks/>
          </p:cNvSpPr>
          <p:nvPr/>
        </p:nvSpPr>
        <p:spPr>
          <a:xfrm>
            <a:off x="1869440" y="1781509"/>
            <a:ext cx="9484360" cy="77585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7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>
                <a:solidFill>
                  <a:schemeClr val="bg1"/>
                </a:solidFill>
              </a:rPr>
              <a:t>	People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2C88D2B-6D57-4727-BE39-6840E9C14166}"/>
              </a:ext>
            </a:extLst>
          </p:cNvPr>
          <p:cNvGrpSpPr/>
          <p:nvPr/>
        </p:nvGrpSpPr>
        <p:grpSpPr>
          <a:xfrm>
            <a:off x="4143664" y="5210449"/>
            <a:ext cx="775855" cy="775855"/>
            <a:chOff x="3199238" y="4491700"/>
            <a:chExt cx="775855" cy="775855"/>
          </a:xfrm>
          <a:solidFill>
            <a:srgbClr val="14967C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3386F60-17BA-47C3-8E86-69F0E6F35351}"/>
                </a:ext>
              </a:extLst>
            </p:cNvPr>
            <p:cNvSpPr/>
            <p:nvPr/>
          </p:nvSpPr>
          <p:spPr>
            <a:xfrm>
              <a:off x="3199238" y="4491700"/>
              <a:ext cx="775855" cy="775855"/>
            </a:xfrm>
            <a:prstGeom prst="ellipse">
              <a:avLst/>
            </a:prstGeom>
            <a:solidFill>
              <a:schemeClr val="accent1"/>
            </a:solidFill>
            <a:ln w="15875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049BC14-35B1-48FC-B639-CE304BF02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98899" y="4634940"/>
              <a:ext cx="376532" cy="489375"/>
            </a:xfrm>
            <a:prstGeom prst="rect">
              <a:avLst/>
            </a:prstGeom>
            <a:solidFill>
              <a:schemeClr val="accent1"/>
            </a:solidFill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355956B-1F47-4AF8-8EB4-8060918A45CB}"/>
              </a:ext>
            </a:extLst>
          </p:cNvPr>
          <p:cNvGrpSpPr/>
          <p:nvPr/>
        </p:nvGrpSpPr>
        <p:grpSpPr>
          <a:xfrm>
            <a:off x="1481512" y="1781509"/>
            <a:ext cx="775855" cy="775855"/>
            <a:chOff x="5789778" y="2323826"/>
            <a:chExt cx="775855" cy="775855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B73741F-73CB-4ABC-80E1-D530C1305CC1}"/>
                </a:ext>
              </a:extLst>
            </p:cNvPr>
            <p:cNvSpPr/>
            <p:nvPr/>
          </p:nvSpPr>
          <p:spPr>
            <a:xfrm>
              <a:off x="5789778" y="2323826"/>
              <a:ext cx="775855" cy="775855"/>
            </a:xfrm>
            <a:prstGeom prst="ellipse">
              <a:avLst/>
            </a:prstGeom>
            <a:solidFill>
              <a:schemeClr val="accent1"/>
            </a:solidFill>
            <a:ln w="15875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2" name="Freeform 17">
              <a:extLst>
                <a:ext uri="{FF2B5EF4-FFF2-40B4-BE49-F238E27FC236}">
                  <a16:creationId xmlns:a16="http://schemas.microsoft.com/office/drawing/2014/main" id="{334672F9-8D16-4831-952D-9282238274E9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873075" y="2498886"/>
              <a:ext cx="609262" cy="365303"/>
            </a:xfrm>
            <a:custGeom>
              <a:avLst/>
              <a:gdLst>
                <a:gd name="T0" fmla="*/ 1054 w 1137"/>
                <a:gd name="T1" fmla="*/ 505 h 667"/>
                <a:gd name="T2" fmla="*/ 875 w 1137"/>
                <a:gd name="T3" fmla="*/ 410 h 667"/>
                <a:gd name="T4" fmla="*/ 955 w 1137"/>
                <a:gd name="T5" fmla="*/ 177 h 667"/>
                <a:gd name="T6" fmla="*/ 782 w 1137"/>
                <a:gd name="T7" fmla="*/ 2 h 667"/>
                <a:gd name="T8" fmla="*/ 609 w 1137"/>
                <a:gd name="T9" fmla="*/ 177 h 667"/>
                <a:gd name="T10" fmla="*/ 693 w 1137"/>
                <a:gd name="T11" fmla="*/ 413 h 667"/>
                <a:gd name="T12" fmla="*/ 571 w 1137"/>
                <a:gd name="T13" fmla="*/ 489 h 667"/>
                <a:gd name="T14" fmla="*/ 569 w 1137"/>
                <a:gd name="T15" fmla="*/ 491 h 667"/>
                <a:gd name="T16" fmla="*/ 442 w 1137"/>
                <a:gd name="T17" fmla="*/ 410 h 667"/>
                <a:gd name="T18" fmla="*/ 522 w 1137"/>
                <a:gd name="T19" fmla="*/ 177 h 667"/>
                <a:gd name="T20" fmla="*/ 349 w 1137"/>
                <a:gd name="T21" fmla="*/ 2 h 667"/>
                <a:gd name="T22" fmla="*/ 176 w 1137"/>
                <a:gd name="T23" fmla="*/ 177 h 667"/>
                <a:gd name="T24" fmla="*/ 260 w 1137"/>
                <a:gd name="T25" fmla="*/ 413 h 667"/>
                <a:gd name="T26" fmla="*/ 83 w 1137"/>
                <a:gd name="T27" fmla="*/ 505 h 667"/>
                <a:gd name="T28" fmla="*/ 6 w 1137"/>
                <a:gd name="T29" fmla="*/ 647 h 667"/>
                <a:gd name="T30" fmla="*/ 28 w 1137"/>
                <a:gd name="T31" fmla="*/ 667 h 667"/>
                <a:gd name="T32" fmla="*/ 676 w 1137"/>
                <a:gd name="T33" fmla="*/ 667 h 667"/>
                <a:gd name="T34" fmla="*/ 1109 w 1137"/>
                <a:gd name="T35" fmla="*/ 667 h 667"/>
                <a:gd name="T36" fmla="*/ 1131 w 1137"/>
                <a:gd name="T37" fmla="*/ 647 h 667"/>
                <a:gd name="T38" fmla="*/ 1054 w 1137"/>
                <a:gd name="T39" fmla="*/ 505 h 667"/>
                <a:gd name="T40" fmla="*/ 94 w 1137"/>
                <a:gd name="T41" fmla="*/ 547 h 667"/>
                <a:gd name="T42" fmla="*/ 307 w 1137"/>
                <a:gd name="T43" fmla="*/ 402 h 667"/>
                <a:gd name="T44" fmla="*/ 302 w 1137"/>
                <a:gd name="T45" fmla="*/ 388 h 667"/>
                <a:gd name="T46" fmla="*/ 302 w 1137"/>
                <a:gd name="T47" fmla="*/ 388 h 667"/>
                <a:gd name="T48" fmla="*/ 299 w 1137"/>
                <a:gd name="T49" fmla="*/ 386 h 667"/>
                <a:gd name="T50" fmla="*/ 298 w 1137"/>
                <a:gd name="T51" fmla="*/ 385 h 667"/>
                <a:gd name="T52" fmla="*/ 296 w 1137"/>
                <a:gd name="T53" fmla="*/ 383 h 667"/>
                <a:gd name="T54" fmla="*/ 295 w 1137"/>
                <a:gd name="T55" fmla="*/ 383 h 667"/>
                <a:gd name="T56" fmla="*/ 220 w 1137"/>
                <a:gd name="T57" fmla="*/ 182 h 667"/>
                <a:gd name="T58" fmla="*/ 220 w 1137"/>
                <a:gd name="T59" fmla="*/ 181 h 667"/>
                <a:gd name="T60" fmla="*/ 349 w 1137"/>
                <a:gd name="T61" fmla="*/ 46 h 667"/>
                <a:gd name="T62" fmla="*/ 350 w 1137"/>
                <a:gd name="T63" fmla="*/ 46 h 667"/>
                <a:gd name="T64" fmla="*/ 479 w 1137"/>
                <a:gd name="T65" fmla="*/ 181 h 667"/>
                <a:gd name="T66" fmla="*/ 479 w 1137"/>
                <a:gd name="T67" fmla="*/ 182 h 667"/>
                <a:gd name="T68" fmla="*/ 408 w 1137"/>
                <a:gd name="T69" fmla="*/ 381 h 667"/>
                <a:gd name="T70" fmla="*/ 397 w 1137"/>
                <a:gd name="T71" fmla="*/ 406 h 667"/>
                <a:gd name="T72" fmla="*/ 610 w 1137"/>
                <a:gd name="T73" fmla="*/ 548 h 667"/>
                <a:gd name="T74" fmla="*/ 655 w 1137"/>
                <a:gd name="T75" fmla="*/ 625 h 667"/>
                <a:gd name="T76" fmla="*/ 49 w 1137"/>
                <a:gd name="T77" fmla="*/ 625 h 667"/>
                <a:gd name="T78" fmla="*/ 94 w 1137"/>
                <a:gd name="T79" fmla="*/ 547 h 667"/>
                <a:gd name="T80" fmla="*/ 699 w 1137"/>
                <a:gd name="T81" fmla="*/ 624 h 667"/>
                <a:gd name="T82" fmla="*/ 636 w 1137"/>
                <a:gd name="T83" fmla="*/ 510 h 667"/>
                <a:gd name="T84" fmla="*/ 741 w 1137"/>
                <a:gd name="T85" fmla="*/ 402 h 667"/>
                <a:gd name="T86" fmla="*/ 735 w 1137"/>
                <a:gd name="T87" fmla="*/ 388 h 667"/>
                <a:gd name="T88" fmla="*/ 735 w 1137"/>
                <a:gd name="T89" fmla="*/ 388 h 667"/>
                <a:gd name="T90" fmla="*/ 733 w 1137"/>
                <a:gd name="T91" fmla="*/ 386 h 667"/>
                <a:gd name="T92" fmla="*/ 731 w 1137"/>
                <a:gd name="T93" fmla="*/ 385 h 667"/>
                <a:gd name="T94" fmla="*/ 729 w 1137"/>
                <a:gd name="T95" fmla="*/ 383 h 667"/>
                <a:gd name="T96" fmla="*/ 728 w 1137"/>
                <a:gd name="T97" fmla="*/ 383 h 667"/>
                <a:gd name="T98" fmla="*/ 653 w 1137"/>
                <a:gd name="T99" fmla="*/ 182 h 667"/>
                <a:gd name="T100" fmla="*/ 653 w 1137"/>
                <a:gd name="T101" fmla="*/ 181 h 667"/>
                <a:gd name="T102" fmla="*/ 782 w 1137"/>
                <a:gd name="T103" fmla="*/ 46 h 667"/>
                <a:gd name="T104" fmla="*/ 783 w 1137"/>
                <a:gd name="T105" fmla="*/ 46 h 667"/>
                <a:gd name="T106" fmla="*/ 912 w 1137"/>
                <a:gd name="T107" fmla="*/ 181 h 667"/>
                <a:gd name="T108" fmla="*/ 912 w 1137"/>
                <a:gd name="T109" fmla="*/ 182 h 667"/>
                <a:gd name="T110" fmla="*/ 841 w 1137"/>
                <a:gd name="T111" fmla="*/ 381 h 667"/>
                <a:gd name="T112" fmla="*/ 831 w 1137"/>
                <a:gd name="T113" fmla="*/ 406 h 667"/>
                <a:gd name="T114" fmla="*/ 1044 w 1137"/>
                <a:gd name="T115" fmla="*/ 548 h 667"/>
                <a:gd name="T116" fmla="*/ 1089 w 1137"/>
                <a:gd name="T117" fmla="*/ 625 h 667"/>
                <a:gd name="T118" fmla="*/ 699 w 1137"/>
                <a:gd name="T119" fmla="*/ 625 h 667"/>
                <a:gd name="T120" fmla="*/ 699 w 1137"/>
                <a:gd name="T121" fmla="*/ 624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37" h="667">
                  <a:moveTo>
                    <a:pt x="1054" y="505"/>
                  </a:moveTo>
                  <a:cubicBezTo>
                    <a:pt x="917" y="471"/>
                    <a:pt x="883" y="428"/>
                    <a:pt x="875" y="410"/>
                  </a:cubicBezTo>
                  <a:cubicBezTo>
                    <a:pt x="970" y="345"/>
                    <a:pt x="956" y="191"/>
                    <a:pt x="955" y="177"/>
                  </a:cubicBezTo>
                  <a:cubicBezTo>
                    <a:pt x="948" y="34"/>
                    <a:pt x="843" y="0"/>
                    <a:pt x="782" y="2"/>
                  </a:cubicBezTo>
                  <a:cubicBezTo>
                    <a:pt x="721" y="0"/>
                    <a:pt x="616" y="34"/>
                    <a:pt x="609" y="177"/>
                  </a:cubicBezTo>
                  <a:cubicBezTo>
                    <a:pt x="608" y="191"/>
                    <a:pt x="594" y="350"/>
                    <a:pt x="693" y="413"/>
                  </a:cubicBezTo>
                  <a:cubicBezTo>
                    <a:pt x="684" y="428"/>
                    <a:pt x="657" y="461"/>
                    <a:pt x="571" y="489"/>
                  </a:cubicBezTo>
                  <a:cubicBezTo>
                    <a:pt x="570" y="489"/>
                    <a:pt x="570" y="491"/>
                    <a:pt x="569" y="491"/>
                  </a:cubicBezTo>
                  <a:cubicBezTo>
                    <a:pt x="476" y="459"/>
                    <a:pt x="449" y="425"/>
                    <a:pt x="442" y="410"/>
                  </a:cubicBezTo>
                  <a:cubicBezTo>
                    <a:pt x="537" y="345"/>
                    <a:pt x="523" y="191"/>
                    <a:pt x="522" y="177"/>
                  </a:cubicBezTo>
                  <a:cubicBezTo>
                    <a:pt x="515" y="34"/>
                    <a:pt x="410" y="0"/>
                    <a:pt x="349" y="2"/>
                  </a:cubicBezTo>
                  <a:cubicBezTo>
                    <a:pt x="288" y="0"/>
                    <a:pt x="183" y="34"/>
                    <a:pt x="176" y="177"/>
                  </a:cubicBezTo>
                  <a:cubicBezTo>
                    <a:pt x="175" y="191"/>
                    <a:pt x="161" y="350"/>
                    <a:pt x="260" y="413"/>
                  </a:cubicBezTo>
                  <a:cubicBezTo>
                    <a:pt x="250" y="432"/>
                    <a:pt x="213" y="473"/>
                    <a:pt x="83" y="505"/>
                  </a:cubicBezTo>
                  <a:cubicBezTo>
                    <a:pt x="29" y="519"/>
                    <a:pt x="0" y="571"/>
                    <a:pt x="6" y="647"/>
                  </a:cubicBezTo>
                  <a:cubicBezTo>
                    <a:pt x="7" y="659"/>
                    <a:pt x="16" y="667"/>
                    <a:pt x="28" y="667"/>
                  </a:cubicBezTo>
                  <a:cubicBezTo>
                    <a:pt x="676" y="667"/>
                    <a:pt x="676" y="667"/>
                    <a:pt x="676" y="667"/>
                  </a:cubicBezTo>
                  <a:cubicBezTo>
                    <a:pt x="1109" y="667"/>
                    <a:pt x="1109" y="667"/>
                    <a:pt x="1109" y="667"/>
                  </a:cubicBezTo>
                  <a:cubicBezTo>
                    <a:pt x="1121" y="667"/>
                    <a:pt x="1130" y="658"/>
                    <a:pt x="1131" y="647"/>
                  </a:cubicBezTo>
                  <a:cubicBezTo>
                    <a:pt x="1137" y="571"/>
                    <a:pt x="1108" y="519"/>
                    <a:pt x="1054" y="505"/>
                  </a:cubicBezTo>
                  <a:close/>
                  <a:moveTo>
                    <a:pt x="94" y="547"/>
                  </a:moveTo>
                  <a:cubicBezTo>
                    <a:pt x="305" y="494"/>
                    <a:pt x="309" y="411"/>
                    <a:pt x="307" y="402"/>
                  </a:cubicBezTo>
                  <a:cubicBezTo>
                    <a:pt x="307" y="396"/>
                    <a:pt x="305" y="391"/>
                    <a:pt x="302" y="388"/>
                  </a:cubicBezTo>
                  <a:cubicBezTo>
                    <a:pt x="302" y="388"/>
                    <a:pt x="302" y="388"/>
                    <a:pt x="302" y="388"/>
                  </a:cubicBezTo>
                  <a:cubicBezTo>
                    <a:pt x="301" y="387"/>
                    <a:pt x="299" y="386"/>
                    <a:pt x="299" y="386"/>
                  </a:cubicBezTo>
                  <a:cubicBezTo>
                    <a:pt x="299" y="386"/>
                    <a:pt x="299" y="386"/>
                    <a:pt x="298" y="385"/>
                  </a:cubicBezTo>
                  <a:cubicBezTo>
                    <a:pt x="297" y="385"/>
                    <a:pt x="297" y="383"/>
                    <a:pt x="296" y="383"/>
                  </a:cubicBezTo>
                  <a:cubicBezTo>
                    <a:pt x="295" y="383"/>
                    <a:pt x="295" y="383"/>
                    <a:pt x="295" y="383"/>
                  </a:cubicBezTo>
                  <a:cubicBezTo>
                    <a:pt x="204" y="341"/>
                    <a:pt x="219" y="184"/>
                    <a:pt x="220" y="182"/>
                  </a:cubicBezTo>
                  <a:cubicBezTo>
                    <a:pt x="220" y="181"/>
                    <a:pt x="220" y="181"/>
                    <a:pt x="220" y="181"/>
                  </a:cubicBezTo>
                  <a:cubicBezTo>
                    <a:pt x="226" y="48"/>
                    <a:pt x="328" y="46"/>
                    <a:pt x="349" y="46"/>
                  </a:cubicBezTo>
                  <a:cubicBezTo>
                    <a:pt x="350" y="46"/>
                    <a:pt x="350" y="46"/>
                    <a:pt x="350" y="46"/>
                  </a:cubicBezTo>
                  <a:cubicBezTo>
                    <a:pt x="371" y="45"/>
                    <a:pt x="473" y="48"/>
                    <a:pt x="479" y="181"/>
                  </a:cubicBezTo>
                  <a:cubicBezTo>
                    <a:pt x="479" y="182"/>
                    <a:pt x="479" y="182"/>
                    <a:pt x="479" y="182"/>
                  </a:cubicBezTo>
                  <a:cubicBezTo>
                    <a:pt x="479" y="183"/>
                    <a:pt x="494" y="336"/>
                    <a:pt x="408" y="381"/>
                  </a:cubicBezTo>
                  <a:cubicBezTo>
                    <a:pt x="399" y="386"/>
                    <a:pt x="394" y="396"/>
                    <a:pt x="397" y="406"/>
                  </a:cubicBezTo>
                  <a:cubicBezTo>
                    <a:pt x="400" y="427"/>
                    <a:pt x="419" y="500"/>
                    <a:pt x="610" y="548"/>
                  </a:cubicBezTo>
                  <a:cubicBezTo>
                    <a:pt x="646" y="557"/>
                    <a:pt x="654" y="594"/>
                    <a:pt x="655" y="625"/>
                  </a:cubicBezTo>
                  <a:cubicBezTo>
                    <a:pt x="49" y="625"/>
                    <a:pt x="49" y="625"/>
                    <a:pt x="49" y="625"/>
                  </a:cubicBezTo>
                  <a:cubicBezTo>
                    <a:pt x="51" y="594"/>
                    <a:pt x="59" y="556"/>
                    <a:pt x="94" y="547"/>
                  </a:cubicBezTo>
                  <a:close/>
                  <a:moveTo>
                    <a:pt x="699" y="624"/>
                  </a:moveTo>
                  <a:cubicBezTo>
                    <a:pt x="698" y="568"/>
                    <a:pt x="676" y="527"/>
                    <a:pt x="636" y="510"/>
                  </a:cubicBezTo>
                  <a:cubicBezTo>
                    <a:pt x="739" y="462"/>
                    <a:pt x="741" y="408"/>
                    <a:pt x="741" y="402"/>
                  </a:cubicBezTo>
                  <a:cubicBezTo>
                    <a:pt x="741" y="396"/>
                    <a:pt x="738" y="391"/>
                    <a:pt x="735" y="388"/>
                  </a:cubicBezTo>
                  <a:cubicBezTo>
                    <a:pt x="735" y="388"/>
                    <a:pt x="735" y="388"/>
                    <a:pt x="735" y="388"/>
                  </a:cubicBezTo>
                  <a:cubicBezTo>
                    <a:pt x="734" y="387"/>
                    <a:pt x="733" y="386"/>
                    <a:pt x="733" y="386"/>
                  </a:cubicBezTo>
                  <a:cubicBezTo>
                    <a:pt x="733" y="386"/>
                    <a:pt x="733" y="386"/>
                    <a:pt x="731" y="385"/>
                  </a:cubicBezTo>
                  <a:cubicBezTo>
                    <a:pt x="730" y="385"/>
                    <a:pt x="730" y="383"/>
                    <a:pt x="729" y="383"/>
                  </a:cubicBezTo>
                  <a:cubicBezTo>
                    <a:pt x="728" y="383"/>
                    <a:pt x="728" y="383"/>
                    <a:pt x="728" y="383"/>
                  </a:cubicBezTo>
                  <a:cubicBezTo>
                    <a:pt x="637" y="341"/>
                    <a:pt x="652" y="184"/>
                    <a:pt x="653" y="182"/>
                  </a:cubicBezTo>
                  <a:cubicBezTo>
                    <a:pt x="653" y="181"/>
                    <a:pt x="653" y="181"/>
                    <a:pt x="653" y="181"/>
                  </a:cubicBezTo>
                  <a:cubicBezTo>
                    <a:pt x="659" y="48"/>
                    <a:pt x="761" y="46"/>
                    <a:pt x="782" y="46"/>
                  </a:cubicBezTo>
                  <a:cubicBezTo>
                    <a:pt x="783" y="46"/>
                    <a:pt x="783" y="46"/>
                    <a:pt x="783" y="46"/>
                  </a:cubicBezTo>
                  <a:cubicBezTo>
                    <a:pt x="804" y="45"/>
                    <a:pt x="907" y="48"/>
                    <a:pt x="912" y="181"/>
                  </a:cubicBezTo>
                  <a:cubicBezTo>
                    <a:pt x="912" y="182"/>
                    <a:pt x="912" y="182"/>
                    <a:pt x="912" y="182"/>
                  </a:cubicBezTo>
                  <a:cubicBezTo>
                    <a:pt x="912" y="183"/>
                    <a:pt x="927" y="336"/>
                    <a:pt x="841" y="381"/>
                  </a:cubicBezTo>
                  <a:cubicBezTo>
                    <a:pt x="832" y="386"/>
                    <a:pt x="827" y="396"/>
                    <a:pt x="831" y="406"/>
                  </a:cubicBezTo>
                  <a:cubicBezTo>
                    <a:pt x="833" y="427"/>
                    <a:pt x="852" y="500"/>
                    <a:pt x="1044" y="548"/>
                  </a:cubicBezTo>
                  <a:cubicBezTo>
                    <a:pt x="1079" y="557"/>
                    <a:pt x="1087" y="594"/>
                    <a:pt x="1089" y="625"/>
                  </a:cubicBezTo>
                  <a:cubicBezTo>
                    <a:pt x="699" y="625"/>
                    <a:pt x="699" y="625"/>
                    <a:pt x="699" y="625"/>
                  </a:cubicBezTo>
                  <a:lnTo>
                    <a:pt x="699" y="624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5DF811-D4B1-40C3-8800-3622A17D9C29}"/>
              </a:ext>
            </a:extLst>
          </p:cNvPr>
          <p:cNvGrpSpPr/>
          <p:nvPr/>
        </p:nvGrpSpPr>
        <p:grpSpPr>
          <a:xfrm>
            <a:off x="2731192" y="3495979"/>
            <a:ext cx="775855" cy="775855"/>
            <a:chOff x="6861583" y="1905682"/>
            <a:chExt cx="775855" cy="775855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95E30B-2C85-4C17-8A83-7619BEEDFE8E}"/>
                </a:ext>
              </a:extLst>
            </p:cNvPr>
            <p:cNvSpPr/>
            <p:nvPr/>
          </p:nvSpPr>
          <p:spPr>
            <a:xfrm>
              <a:off x="6861583" y="1905682"/>
              <a:ext cx="775855" cy="775855"/>
            </a:xfrm>
            <a:prstGeom prst="ellipse">
              <a:avLst/>
            </a:prstGeom>
            <a:solidFill>
              <a:schemeClr val="accent1"/>
            </a:solidFill>
            <a:ln w="15875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754B6F81-EACC-4E04-AC0C-E5DEE7AE1613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981125" y="2012366"/>
              <a:ext cx="536773" cy="542290"/>
            </a:xfrm>
            <a:custGeom>
              <a:avLst/>
              <a:gdLst>
                <a:gd name="T0" fmla="*/ 604 w 989"/>
                <a:gd name="T1" fmla="*/ 264 h 980"/>
                <a:gd name="T2" fmla="*/ 463 w 989"/>
                <a:gd name="T3" fmla="*/ 405 h 980"/>
                <a:gd name="T4" fmla="*/ 718 w 989"/>
                <a:gd name="T5" fmla="*/ 267 h 980"/>
                <a:gd name="T6" fmla="*/ 583 w 989"/>
                <a:gd name="T7" fmla="*/ 523 h 980"/>
                <a:gd name="T8" fmla="*/ 957 w 989"/>
                <a:gd name="T9" fmla="*/ 210 h 980"/>
                <a:gd name="T10" fmla="*/ 809 w 989"/>
                <a:gd name="T11" fmla="*/ 101 h 980"/>
                <a:gd name="T12" fmla="*/ 651 w 989"/>
                <a:gd name="T13" fmla="*/ 69 h 980"/>
                <a:gd name="T14" fmla="*/ 433 w 989"/>
                <a:gd name="T15" fmla="*/ 32 h 980"/>
                <a:gd name="T16" fmla="*/ 354 w 989"/>
                <a:gd name="T17" fmla="*/ 192 h 980"/>
                <a:gd name="T18" fmla="*/ 235 w 989"/>
                <a:gd name="T19" fmla="*/ 258 h 980"/>
                <a:gd name="T20" fmla="*/ 325 w 989"/>
                <a:gd name="T21" fmla="*/ 306 h 980"/>
                <a:gd name="T22" fmla="*/ 295 w 989"/>
                <a:gd name="T23" fmla="*/ 226 h 980"/>
                <a:gd name="T24" fmla="*/ 380 w 989"/>
                <a:gd name="T25" fmla="*/ 230 h 980"/>
                <a:gd name="T26" fmla="*/ 445 w 989"/>
                <a:gd name="T27" fmla="*/ 76 h 980"/>
                <a:gd name="T28" fmla="*/ 530 w 989"/>
                <a:gd name="T29" fmla="*/ 100 h 980"/>
                <a:gd name="T30" fmla="*/ 703 w 989"/>
                <a:gd name="T31" fmla="*/ 55 h 980"/>
                <a:gd name="T32" fmla="*/ 751 w 989"/>
                <a:gd name="T33" fmla="*/ 128 h 980"/>
                <a:gd name="T34" fmla="*/ 906 w 989"/>
                <a:gd name="T35" fmla="*/ 219 h 980"/>
                <a:gd name="T36" fmla="*/ 888 w 989"/>
                <a:gd name="T37" fmla="*/ 304 h 980"/>
                <a:gd name="T38" fmla="*/ 933 w 989"/>
                <a:gd name="T39" fmla="*/ 477 h 980"/>
                <a:gd name="T40" fmla="*/ 904 w 989"/>
                <a:gd name="T41" fmla="*/ 544 h 980"/>
                <a:gd name="T42" fmla="*/ 750 w 989"/>
                <a:gd name="T43" fmla="*/ 635 h 980"/>
                <a:gd name="T44" fmla="*/ 706 w 989"/>
                <a:gd name="T45" fmla="*/ 713 h 980"/>
                <a:gd name="T46" fmla="*/ 643 w 989"/>
                <a:gd name="T47" fmla="*/ 678 h 980"/>
                <a:gd name="T48" fmla="*/ 732 w 989"/>
                <a:gd name="T49" fmla="*/ 752 h 980"/>
                <a:gd name="T50" fmla="*/ 859 w 989"/>
                <a:gd name="T51" fmla="*/ 571 h 980"/>
                <a:gd name="T52" fmla="*/ 978 w 989"/>
                <a:gd name="T53" fmla="*/ 506 h 980"/>
                <a:gd name="T54" fmla="*/ 921 w 989"/>
                <a:gd name="T55" fmla="*/ 336 h 980"/>
                <a:gd name="T56" fmla="*/ 293 w 989"/>
                <a:gd name="T57" fmla="*/ 806 h 980"/>
                <a:gd name="T58" fmla="*/ 369 w 989"/>
                <a:gd name="T59" fmla="*/ 688 h 980"/>
                <a:gd name="T60" fmla="*/ 369 w 989"/>
                <a:gd name="T61" fmla="*/ 688 h 980"/>
                <a:gd name="T62" fmla="*/ 524 w 989"/>
                <a:gd name="T63" fmla="*/ 849 h 980"/>
                <a:gd name="T64" fmla="*/ 422 w 989"/>
                <a:gd name="T65" fmla="*/ 908 h 980"/>
                <a:gd name="T66" fmla="*/ 311 w 989"/>
                <a:gd name="T67" fmla="*/ 980 h 980"/>
                <a:gd name="T68" fmla="*/ 175 w 989"/>
                <a:gd name="T69" fmla="*/ 895 h 980"/>
                <a:gd name="T70" fmla="*/ 73 w 989"/>
                <a:gd name="T71" fmla="*/ 880 h 980"/>
                <a:gd name="T72" fmla="*/ 45 w 989"/>
                <a:gd name="T73" fmla="*/ 751 h 980"/>
                <a:gd name="T74" fmla="*/ 63 w 989"/>
                <a:gd name="T75" fmla="*/ 623 h 980"/>
                <a:gd name="T76" fmla="*/ 100 w 989"/>
                <a:gd name="T77" fmla="*/ 467 h 980"/>
                <a:gd name="T78" fmla="*/ 228 w 989"/>
                <a:gd name="T79" fmla="*/ 457 h 980"/>
                <a:gd name="T80" fmla="*/ 356 w 989"/>
                <a:gd name="T81" fmla="*/ 439 h 980"/>
                <a:gd name="T82" fmla="*/ 453 w 989"/>
                <a:gd name="T83" fmla="*/ 454 h 980"/>
                <a:gd name="T84" fmla="*/ 512 w 989"/>
                <a:gd name="T85" fmla="*/ 556 h 980"/>
                <a:gd name="T86" fmla="*/ 584 w 989"/>
                <a:gd name="T87" fmla="*/ 667 h 980"/>
                <a:gd name="T88" fmla="*/ 521 w 989"/>
                <a:gd name="T89" fmla="*/ 752 h 980"/>
                <a:gd name="T90" fmla="*/ 540 w 989"/>
                <a:gd name="T91" fmla="*/ 669 h 980"/>
                <a:gd name="T92" fmla="*/ 454 w 989"/>
                <a:gd name="T93" fmla="*/ 582 h 980"/>
                <a:gd name="T94" fmla="*/ 482 w 989"/>
                <a:gd name="T95" fmla="*/ 526 h 980"/>
                <a:gd name="T96" fmla="*/ 399 w 989"/>
                <a:gd name="T97" fmla="*/ 526 h 980"/>
                <a:gd name="T98" fmla="*/ 311 w 989"/>
                <a:gd name="T99" fmla="*/ 440 h 980"/>
                <a:gd name="T100" fmla="*/ 255 w 989"/>
                <a:gd name="T101" fmla="*/ 498 h 980"/>
                <a:gd name="T102" fmla="*/ 130 w 989"/>
                <a:gd name="T103" fmla="*/ 499 h 980"/>
                <a:gd name="T104" fmla="*/ 130 w 989"/>
                <a:gd name="T105" fmla="*/ 582 h 980"/>
                <a:gd name="T106" fmla="*/ 44 w 989"/>
                <a:gd name="T107" fmla="*/ 669 h 980"/>
                <a:gd name="T108" fmla="*/ 101 w 989"/>
                <a:gd name="T109" fmla="*/ 726 h 980"/>
                <a:gd name="T110" fmla="*/ 103 w 989"/>
                <a:gd name="T111" fmla="*/ 850 h 980"/>
                <a:gd name="T112" fmla="*/ 173 w 989"/>
                <a:gd name="T113" fmla="*/ 847 h 980"/>
                <a:gd name="T114" fmla="*/ 271 w 989"/>
                <a:gd name="T115" fmla="*/ 935 h 980"/>
                <a:gd name="T116" fmla="*/ 311 w 989"/>
                <a:gd name="T117" fmla="*/ 900 h 980"/>
                <a:gd name="T118" fmla="*/ 451 w 989"/>
                <a:gd name="T119" fmla="*/ 878 h 980"/>
                <a:gd name="T120" fmla="*/ 480 w 989"/>
                <a:gd name="T121" fmla="*/ 848 h 980"/>
                <a:gd name="T122" fmla="*/ 504 w 989"/>
                <a:gd name="T123" fmla="*/ 708 h 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9" h="980">
                  <a:moveTo>
                    <a:pt x="725" y="382"/>
                  </a:moveTo>
                  <a:cubicBezTo>
                    <a:pt x="725" y="350"/>
                    <a:pt x="712" y="320"/>
                    <a:pt x="689" y="298"/>
                  </a:cubicBezTo>
                  <a:cubicBezTo>
                    <a:pt x="667" y="276"/>
                    <a:pt x="637" y="264"/>
                    <a:pt x="605" y="264"/>
                  </a:cubicBezTo>
                  <a:cubicBezTo>
                    <a:pt x="604" y="264"/>
                    <a:pt x="604" y="264"/>
                    <a:pt x="604" y="264"/>
                  </a:cubicBezTo>
                  <a:cubicBezTo>
                    <a:pt x="571" y="264"/>
                    <a:pt x="542" y="276"/>
                    <a:pt x="520" y="299"/>
                  </a:cubicBezTo>
                  <a:cubicBezTo>
                    <a:pt x="498" y="323"/>
                    <a:pt x="485" y="352"/>
                    <a:pt x="485" y="384"/>
                  </a:cubicBezTo>
                  <a:cubicBezTo>
                    <a:pt x="485" y="395"/>
                    <a:pt x="476" y="405"/>
                    <a:pt x="463" y="405"/>
                  </a:cubicBezTo>
                  <a:cubicBezTo>
                    <a:pt x="463" y="405"/>
                    <a:pt x="463" y="405"/>
                    <a:pt x="463" y="405"/>
                  </a:cubicBezTo>
                  <a:cubicBezTo>
                    <a:pt x="452" y="405"/>
                    <a:pt x="441" y="396"/>
                    <a:pt x="441" y="384"/>
                  </a:cubicBezTo>
                  <a:cubicBezTo>
                    <a:pt x="441" y="340"/>
                    <a:pt x="457" y="299"/>
                    <a:pt x="489" y="268"/>
                  </a:cubicBezTo>
                  <a:cubicBezTo>
                    <a:pt x="518" y="237"/>
                    <a:pt x="560" y="220"/>
                    <a:pt x="603" y="220"/>
                  </a:cubicBezTo>
                  <a:cubicBezTo>
                    <a:pt x="645" y="220"/>
                    <a:pt x="687" y="236"/>
                    <a:pt x="718" y="267"/>
                  </a:cubicBezTo>
                  <a:cubicBezTo>
                    <a:pt x="749" y="297"/>
                    <a:pt x="766" y="339"/>
                    <a:pt x="766" y="381"/>
                  </a:cubicBezTo>
                  <a:cubicBezTo>
                    <a:pt x="767" y="471"/>
                    <a:pt x="695" y="544"/>
                    <a:pt x="605" y="545"/>
                  </a:cubicBezTo>
                  <a:cubicBezTo>
                    <a:pt x="605" y="545"/>
                    <a:pt x="605" y="545"/>
                    <a:pt x="605" y="545"/>
                  </a:cubicBezTo>
                  <a:cubicBezTo>
                    <a:pt x="593" y="545"/>
                    <a:pt x="583" y="536"/>
                    <a:pt x="583" y="523"/>
                  </a:cubicBezTo>
                  <a:cubicBezTo>
                    <a:pt x="583" y="511"/>
                    <a:pt x="592" y="501"/>
                    <a:pt x="605" y="501"/>
                  </a:cubicBezTo>
                  <a:cubicBezTo>
                    <a:pt x="673" y="502"/>
                    <a:pt x="726" y="448"/>
                    <a:pt x="725" y="382"/>
                  </a:cubicBezTo>
                  <a:close/>
                  <a:moveTo>
                    <a:pt x="978" y="258"/>
                  </a:moveTo>
                  <a:cubicBezTo>
                    <a:pt x="957" y="210"/>
                    <a:pt x="957" y="210"/>
                    <a:pt x="957" y="210"/>
                  </a:cubicBezTo>
                  <a:cubicBezTo>
                    <a:pt x="946" y="183"/>
                    <a:pt x="915" y="169"/>
                    <a:pt x="888" y="181"/>
                  </a:cubicBezTo>
                  <a:cubicBezTo>
                    <a:pt x="859" y="192"/>
                    <a:pt x="859" y="192"/>
                    <a:pt x="859" y="192"/>
                  </a:cubicBezTo>
                  <a:cubicBezTo>
                    <a:pt x="842" y="168"/>
                    <a:pt x="820" y="147"/>
                    <a:pt x="797" y="130"/>
                  </a:cubicBezTo>
                  <a:cubicBezTo>
                    <a:pt x="809" y="101"/>
                    <a:pt x="809" y="101"/>
                    <a:pt x="809" y="101"/>
                  </a:cubicBezTo>
                  <a:cubicBezTo>
                    <a:pt x="820" y="75"/>
                    <a:pt x="808" y="44"/>
                    <a:pt x="780" y="32"/>
                  </a:cubicBezTo>
                  <a:cubicBezTo>
                    <a:pt x="732" y="11"/>
                    <a:pt x="732" y="11"/>
                    <a:pt x="732" y="11"/>
                  </a:cubicBezTo>
                  <a:cubicBezTo>
                    <a:pt x="705" y="0"/>
                    <a:pt x="674" y="13"/>
                    <a:pt x="662" y="40"/>
                  </a:cubicBezTo>
                  <a:cubicBezTo>
                    <a:pt x="651" y="69"/>
                    <a:pt x="651" y="69"/>
                    <a:pt x="651" y="69"/>
                  </a:cubicBezTo>
                  <a:cubicBezTo>
                    <a:pt x="622" y="64"/>
                    <a:pt x="592" y="64"/>
                    <a:pt x="562" y="69"/>
                  </a:cubicBezTo>
                  <a:cubicBezTo>
                    <a:pt x="551" y="40"/>
                    <a:pt x="551" y="40"/>
                    <a:pt x="551" y="40"/>
                  </a:cubicBezTo>
                  <a:cubicBezTo>
                    <a:pt x="539" y="14"/>
                    <a:pt x="508" y="0"/>
                    <a:pt x="482" y="11"/>
                  </a:cubicBezTo>
                  <a:cubicBezTo>
                    <a:pt x="433" y="32"/>
                    <a:pt x="433" y="32"/>
                    <a:pt x="433" y="32"/>
                  </a:cubicBezTo>
                  <a:cubicBezTo>
                    <a:pt x="421" y="38"/>
                    <a:pt x="410" y="48"/>
                    <a:pt x="404" y="61"/>
                  </a:cubicBezTo>
                  <a:cubicBezTo>
                    <a:pt x="399" y="74"/>
                    <a:pt x="399" y="89"/>
                    <a:pt x="404" y="101"/>
                  </a:cubicBezTo>
                  <a:cubicBezTo>
                    <a:pt x="416" y="130"/>
                    <a:pt x="416" y="130"/>
                    <a:pt x="416" y="130"/>
                  </a:cubicBezTo>
                  <a:cubicBezTo>
                    <a:pt x="392" y="147"/>
                    <a:pt x="371" y="169"/>
                    <a:pt x="354" y="192"/>
                  </a:cubicBezTo>
                  <a:cubicBezTo>
                    <a:pt x="325" y="181"/>
                    <a:pt x="325" y="181"/>
                    <a:pt x="325" y="181"/>
                  </a:cubicBezTo>
                  <a:cubicBezTo>
                    <a:pt x="312" y="175"/>
                    <a:pt x="297" y="175"/>
                    <a:pt x="285" y="181"/>
                  </a:cubicBezTo>
                  <a:cubicBezTo>
                    <a:pt x="272" y="187"/>
                    <a:pt x="262" y="197"/>
                    <a:pt x="256" y="210"/>
                  </a:cubicBezTo>
                  <a:cubicBezTo>
                    <a:pt x="235" y="258"/>
                    <a:pt x="235" y="258"/>
                    <a:pt x="235" y="258"/>
                  </a:cubicBezTo>
                  <a:cubicBezTo>
                    <a:pt x="224" y="284"/>
                    <a:pt x="236" y="316"/>
                    <a:pt x="264" y="327"/>
                  </a:cubicBezTo>
                  <a:cubicBezTo>
                    <a:pt x="309" y="346"/>
                    <a:pt x="309" y="346"/>
                    <a:pt x="309" y="346"/>
                  </a:cubicBezTo>
                  <a:cubicBezTo>
                    <a:pt x="320" y="350"/>
                    <a:pt x="333" y="344"/>
                    <a:pt x="336" y="334"/>
                  </a:cubicBezTo>
                  <a:cubicBezTo>
                    <a:pt x="341" y="323"/>
                    <a:pt x="335" y="310"/>
                    <a:pt x="325" y="306"/>
                  </a:cubicBezTo>
                  <a:cubicBezTo>
                    <a:pt x="280" y="288"/>
                    <a:pt x="280" y="288"/>
                    <a:pt x="280" y="288"/>
                  </a:cubicBezTo>
                  <a:cubicBezTo>
                    <a:pt x="277" y="287"/>
                    <a:pt x="275" y="284"/>
                    <a:pt x="274" y="282"/>
                  </a:cubicBezTo>
                  <a:cubicBezTo>
                    <a:pt x="273" y="281"/>
                    <a:pt x="273" y="278"/>
                    <a:pt x="274" y="274"/>
                  </a:cubicBezTo>
                  <a:cubicBezTo>
                    <a:pt x="295" y="226"/>
                    <a:pt x="295" y="226"/>
                    <a:pt x="295" y="226"/>
                  </a:cubicBezTo>
                  <a:cubicBezTo>
                    <a:pt x="296" y="222"/>
                    <a:pt x="298" y="221"/>
                    <a:pt x="301" y="220"/>
                  </a:cubicBezTo>
                  <a:cubicBezTo>
                    <a:pt x="302" y="219"/>
                    <a:pt x="305" y="219"/>
                    <a:pt x="309" y="220"/>
                  </a:cubicBezTo>
                  <a:cubicBezTo>
                    <a:pt x="354" y="238"/>
                    <a:pt x="354" y="238"/>
                    <a:pt x="354" y="238"/>
                  </a:cubicBezTo>
                  <a:cubicBezTo>
                    <a:pt x="363" y="242"/>
                    <a:pt x="374" y="240"/>
                    <a:pt x="380" y="230"/>
                  </a:cubicBezTo>
                  <a:cubicBezTo>
                    <a:pt x="400" y="200"/>
                    <a:pt x="425" y="175"/>
                    <a:pt x="455" y="155"/>
                  </a:cubicBezTo>
                  <a:cubicBezTo>
                    <a:pt x="463" y="150"/>
                    <a:pt x="467" y="139"/>
                    <a:pt x="463" y="129"/>
                  </a:cubicBezTo>
                  <a:cubicBezTo>
                    <a:pt x="445" y="84"/>
                    <a:pt x="445" y="84"/>
                    <a:pt x="445" y="84"/>
                  </a:cubicBezTo>
                  <a:cubicBezTo>
                    <a:pt x="444" y="81"/>
                    <a:pt x="444" y="78"/>
                    <a:pt x="445" y="76"/>
                  </a:cubicBezTo>
                  <a:cubicBezTo>
                    <a:pt x="446" y="75"/>
                    <a:pt x="447" y="73"/>
                    <a:pt x="451" y="70"/>
                  </a:cubicBezTo>
                  <a:cubicBezTo>
                    <a:pt x="499" y="49"/>
                    <a:pt x="499" y="49"/>
                    <a:pt x="499" y="49"/>
                  </a:cubicBezTo>
                  <a:cubicBezTo>
                    <a:pt x="504" y="47"/>
                    <a:pt x="509" y="49"/>
                    <a:pt x="512" y="55"/>
                  </a:cubicBezTo>
                  <a:cubicBezTo>
                    <a:pt x="530" y="100"/>
                    <a:pt x="530" y="100"/>
                    <a:pt x="530" y="100"/>
                  </a:cubicBezTo>
                  <a:cubicBezTo>
                    <a:pt x="533" y="109"/>
                    <a:pt x="544" y="115"/>
                    <a:pt x="554" y="113"/>
                  </a:cubicBezTo>
                  <a:cubicBezTo>
                    <a:pt x="590" y="106"/>
                    <a:pt x="626" y="106"/>
                    <a:pt x="660" y="113"/>
                  </a:cubicBezTo>
                  <a:cubicBezTo>
                    <a:pt x="671" y="115"/>
                    <a:pt x="681" y="109"/>
                    <a:pt x="684" y="100"/>
                  </a:cubicBezTo>
                  <a:cubicBezTo>
                    <a:pt x="703" y="55"/>
                    <a:pt x="703" y="55"/>
                    <a:pt x="703" y="55"/>
                  </a:cubicBezTo>
                  <a:cubicBezTo>
                    <a:pt x="705" y="51"/>
                    <a:pt x="711" y="48"/>
                    <a:pt x="715" y="49"/>
                  </a:cubicBezTo>
                  <a:cubicBezTo>
                    <a:pt x="764" y="70"/>
                    <a:pt x="764" y="70"/>
                    <a:pt x="764" y="70"/>
                  </a:cubicBezTo>
                  <a:cubicBezTo>
                    <a:pt x="768" y="73"/>
                    <a:pt x="771" y="78"/>
                    <a:pt x="770" y="83"/>
                  </a:cubicBezTo>
                  <a:cubicBezTo>
                    <a:pt x="751" y="128"/>
                    <a:pt x="751" y="128"/>
                    <a:pt x="751" y="128"/>
                  </a:cubicBezTo>
                  <a:cubicBezTo>
                    <a:pt x="748" y="137"/>
                    <a:pt x="750" y="149"/>
                    <a:pt x="759" y="154"/>
                  </a:cubicBezTo>
                  <a:cubicBezTo>
                    <a:pt x="789" y="174"/>
                    <a:pt x="815" y="199"/>
                    <a:pt x="834" y="229"/>
                  </a:cubicBezTo>
                  <a:cubicBezTo>
                    <a:pt x="840" y="237"/>
                    <a:pt x="850" y="241"/>
                    <a:pt x="861" y="237"/>
                  </a:cubicBezTo>
                  <a:cubicBezTo>
                    <a:pt x="906" y="219"/>
                    <a:pt x="906" y="219"/>
                    <a:pt x="906" y="219"/>
                  </a:cubicBezTo>
                  <a:cubicBezTo>
                    <a:pt x="910" y="217"/>
                    <a:pt x="916" y="219"/>
                    <a:pt x="918" y="225"/>
                  </a:cubicBezTo>
                  <a:cubicBezTo>
                    <a:pt x="939" y="273"/>
                    <a:pt x="939" y="273"/>
                    <a:pt x="939" y="273"/>
                  </a:cubicBezTo>
                  <a:cubicBezTo>
                    <a:pt x="941" y="278"/>
                    <a:pt x="939" y="283"/>
                    <a:pt x="933" y="286"/>
                  </a:cubicBezTo>
                  <a:cubicBezTo>
                    <a:pt x="888" y="304"/>
                    <a:pt x="888" y="304"/>
                    <a:pt x="888" y="304"/>
                  </a:cubicBezTo>
                  <a:cubicBezTo>
                    <a:pt x="879" y="308"/>
                    <a:pt x="873" y="318"/>
                    <a:pt x="876" y="328"/>
                  </a:cubicBezTo>
                  <a:cubicBezTo>
                    <a:pt x="883" y="364"/>
                    <a:pt x="883" y="400"/>
                    <a:pt x="876" y="434"/>
                  </a:cubicBezTo>
                  <a:cubicBezTo>
                    <a:pt x="873" y="445"/>
                    <a:pt x="879" y="455"/>
                    <a:pt x="888" y="458"/>
                  </a:cubicBezTo>
                  <a:cubicBezTo>
                    <a:pt x="933" y="477"/>
                    <a:pt x="933" y="477"/>
                    <a:pt x="933" y="477"/>
                  </a:cubicBezTo>
                  <a:cubicBezTo>
                    <a:pt x="938" y="479"/>
                    <a:pt x="940" y="485"/>
                    <a:pt x="939" y="490"/>
                  </a:cubicBezTo>
                  <a:cubicBezTo>
                    <a:pt x="918" y="538"/>
                    <a:pt x="918" y="538"/>
                    <a:pt x="918" y="538"/>
                  </a:cubicBezTo>
                  <a:cubicBezTo>
                    <a:pt x="917" y="541"/>
                    <a:pt x="915" y="543"/>
                    <a:pt x="912" y="544"/>
                  </a:cubicBezTo>
                  <a:cubicBezTo>
                    <a:pt x="911" y="545"/>
                    <a:pt x="908" y="545"/>
                    <a:pt x="904" y="544"/>
                  </a:cubicBezTo>
                  <a:cubicBezTo>
                    <a:pt x="859" y="525"/>
                    <a:pt x="859" y="525"/>
                    <a:pt x="859" y="525"/>
                  </a:cubicBezTo>
                  <a:cubicBezTo>
                    <a:pt x="850" y="522"/>
                    <a:pt x="839" y="524"/>
                    <a:pt x="833" y="533"/>
                  </a:cubicBezTo>
                  <a:cubicBezTo>
                    <a:pt x="813" y="563"/>
                    <a:pt x="788" y="589"/>
                    <a:pt x="758" y="608"/>
                  </a:cubicBezTo>
                  <a:cubicBezTo>
                    <a:pt x="750" y="614"/>
                    <a:pt x="747" y="624"/>
                    <a:pt x="750" y="635"/>
                  </a:cubicBezTo>
                  <a:cubicBezTo>
                    <a:pt x="768" y="680"/>
                    <a:pt x="768" y="680"/>
                    <a:pt x="768" y="680"/>
                  </a:cubicBezTo>
                  <a:cubicBezTo>
                    <a:pt x="771" y="684"/>
                    <a:pt x="768" y="690"/>
                    <a:pt x="763" y="692"/>
                  </a:cubicBezTo>
                  <a:cubicBezTo>
                    <a:pt x="714" y="713"/>
                    <a:pt x="714" y="713"/>
                    <a:pt x="714" y="713"/>
                  </a:cubicBezTo>
                  <a:cubicBezTo>
                    <a:pt x="711" y="714"/>
                    <a:pt x="709" y="714"/>
                    <a:pt x="706" y="713"/>
                  </a:cubicBezTo>
                  <a:cubicBezTo>
                    <a:pt x="705" y="712"/>
                    <a:pt x="703" y="711"/>
                    <a:pt x="701" y="707"/>
                  </a:cubicBezTo>
                  <a:cubicBezTo>
                    <a:pt x="682" y="662"/>
                    <a:pt x="682" y="662"/>
                    <a:pt x="682" y="662"/>
                  </a:cubicBezTo>
                  <a:cubicBezTo>
                    <a:pt x="677" y="651"/>
                    <a:pt x="665" y="646"/>
                    <a:pt x="654" y="651"/>
                  </a:cubicBezTo>
                  <a:cubicBezTo>
                    <a:pt x="643" y="655"/>
                    <a:pt x="638" y="668"/>
                    <a:pt x="643" y="678"/>
                  </a:cubicBezTo>
                  <a:cubicBezTo>
                    <a:pt x="661" y="723"/>
                    <a:pt x="661" y="723"/>
                    <a:pt x="661" y="723"/>
                  </a:cubicBezTo>
                  <a:cubicBezTo>
                    <a:pt x="667" y="736"/>
                    <a:pt x="677" y="746"/>
                    <a:pt x="690" y="752"/>
                  </a:cubicBezTo>
                  <a:cubicBezTo>
                    <a:pt x="697" y="755"/>
                    <a:pt x="704" y="757"/>
                    <a:pt x="711" y="757"/>
                  </a:cubicBezTo>
                  <a:cubicBezTo>
                    <a:pt x="718" y="757"/>
                    <a:pt x="725" y="756"/>
                    <a:pt x="732" y="752"/>
                  </a:cubicBezTo>
                  <a:cubicBezTo>
                    <a:pt x="780" y="731"/>
                    <a:pt x="780" y="731"/>
                    <a:pt x="780" y="731"/>
                  </a:cubicBezTo>
                  <a:cubicBezTo>
                    <a:pt x="806" y="720"/>
                    <a:pt x="820" y="689"/>
                    <a:pt x="809" y="662"/>
                  </a:cubicBezTo>
                  <a:cubicBezTo>
                    <a:pt x="797" y="634"/>
                    <a:pt x="797" y="634"/>
                    <a:pt x="797" y="634"/>
                  </a:cubicBezTo>
                  <a:cubicBezTo>
                    <a:pt x="821" y="616"/>
                    <a:pt x="842" y="594"/>
                    <a:pt x="859" y="571"/>
                  </a:cubicBezTo>
                  <a:cubicBezTo>
                    <a:pt x="888" y="583"/>
                    <a:pt x="888" y="583"/>
                    <a:pt x="888" y="583"/>
                  </a:cubicBezTo>
                  <a:cubicBezTo>
                    <a:pt x="901" y="589"/>
                    <a:pt x="916" y="589"/>
                    <a:pt x="929" y="583"/>
                  </a:cubicBezTo>
                  <a:cubicBezTo>
                    <a:pt x="941" y="577"/>
                    <a:pt x="952" y="567"/>
                    <a:pt x="957" y="554"/>
                  </a:cubicBezTo>
                  <a:cubicBezTo>
                    <a:pt x="978" y="506"/>
                    <a:pt x="978" y="506"/>
                    <a:pt x="978" y="506"/>
                  </a:cubicBezTo>
                  <a:cubicBezTo>
                    <a:pt x="984" y="493"/>
                    <a:pt x="984" y="478"/>
                    <a:pt x="978" y="465"/>
                  </a:cubicBezTo>
                  <a:cubicBezTo>
                    <a:pt x="972" y="453"/>
                    <a:pt x="962" y="442"/>
                    <a:pt x="949" y="437"/>
                  </a:cubicBezTo>
                  <a:cubicBezTo>
                    <a:pt x="921" y="425"/>
                    <a:pt x="921" y="425"/>
                    <a:pt x="921" y="425"/>
                  </a:cubicBezTo>
                  <a:cubicBezTo>
                    <a:pt x="925" y="395"/>
                    <a:pt x="925" y="366"/>
                    <a:pt x="921" y="336"/>
                  </a:cubicBezTo>
                  <a:cubicBezTo>
                    <a:pt x="949" y="325"/>
                    <a:pt x="949" y="325"/>
                    <a:pt x="949" y="325"/>
                  </a:cubicBezTo>
                  <a:cubicBezTo>
                    <a:pt x="976" y="316"/>
                    <a:pt x="989" y="284"/>
                    <a:pt x="978" y="258"/>
                  </a:cubicBezTo>
                  <a:close/>
                  <a:moveTo>
                    <a:pt x="411" y="688"/>
                  </a:moveTo>
                  <a:cubicBezTo>
                    <a:pt x="411" y="753"/>
                    <a:pt x="358" y="806"/>
                    <a:pt x="293" y="806"/>
                  </a:cubicBezTo>
                  <a:cubicBezTo>
                    <a:pt x="227" y="806"/>
                    <a:pt x="174" y="753"/>
                    <a:pt x="174" y="688"/>
                  </a:cubicBezTo>
                  <a:cubicBezTo>
                    <a:pt x="174" y="622"/>
                    <a:pt x="227" y="569"/>
                    <a:pt x="293" y="569"/>
                  </a:cubicBezTo>
                  <a:cubicBezTo>
                    <a:pt x="358" y="569"/>
                    <a:pt x="411" y="622"/>
                    <a:pt x="411" y="688"/>
                  </a:cubicBezTo>
                  <a:close/>
                  <a:moveTo>
                    <a:pt x="369" y="688"/>
                  </a:moveTo>
                  <a:cubicBezTo>
                    <a:pt x="369" y="646"/>
                    <a:pt x="334" y="612"/>
                    <a:pt x="293" y="612"/>
                  </a:cubicBezTo>
                  <a:cubicBezTo>
                    <a:pt x="251" y="612"/>
                    <a:pt x="217" y="646"/>
                    <a:pt x="217" y="688"/>
                  </a:cubicBezTo>
                  <a:cubicBezTo>
                    <a:pt x="217" y="729"/>
                    <a:pt x="251" y="764"/>
                    <a:pt x="293" y="764"/>
                  </a:cubicBezTo>
                  <a:cubicBezTo>
                    <a:pt x="334" y="764"/>
                    <a:pt x="369" y="730"/>
                    <a:pt x="369" y="688"/>
                  </a:cubicBezTo>
                  <a:close/>
                  <a:moveTo>
                    <a:pt x="521" y="752"/>
                  </a:moveTo>
                  <a:cubicBezTo>
                    <a:pt x="516" y="771"/>
                    <a:pt x="508" y="788"/>
                    <a:pt x="499" y="805"/>
                  </a:cubicBezTo>
                  <a:cubicBezTo>
                    <a:pt x="512" y="818"/>
                    <a:pt x="512" y="818"/>
                    <a:pt x="512" y="818"/>
                  </a:cubicBezTo>
                  <a:cubicBezTo>
                    <a:pt x="520" y="826"/>
                    <a:pt x="524" y="837"/>
                    <a:pt x="524" y="849"/>
                  </a:cubicBezTo>
                  <a:cubicBezTo>
                    <a:pt x="524" y="860"/>
                    <a:pt x="520" y="872"/>
                    <a:pt x="512" y="880"/>
                  </a:cubicBezTo>
                  <a:cubicBezTo>
                    <a:pt x="484" y="908"/>
                    <a:pt x="484" y="908"/>
                    <a:pt x="484" y="908"/>
                  </a:cubicBezTo>
                  <a:cubicBezTo>
                    <a:pt x="476" y="916"/>
                    <a:pt x="464" y="920"/>
                    <a:pt x="453" y="920"/>
                  </a:cubicBezTo>
                  <a:cubicBezTo>
                    <a:pt x="441" y="920"/>
                    <a:pt x="430" y="916"/>
                    <a:pt x="422" y="908"/>
                  </a:cubicBezTo>
                  <a:cubicBezTo>
                    <a:pt x="409" y="895"/>
                    <a:pt x="409" y="895"/>
                    <a:pt x="409" y="895"/>
                  </a:cubicBezTo>
                  <a:cubicBezTo>
                    <a:pt x="393" y="904"/>
                    <a:pt x="374" y="911"/>
                    <a:pt x="356" y="917"/>
                  </a:cubicBezTo>
                  <a:cubicBezTo>
                    <a:pt x="356" y="935"/>
                    <a:pt x="356" y="935"/>
                    <a:pt x="356" y="935"/>
                  </a:cubicBezTo>
                  <a:cubicBezTo>
                    <a:pt x="356" y="960"/>
                    <a:pt x="336" y="980"/>
                    <a:pt x="311" y="980"/>
                  </a:cubicBezTo>
                  <a:cubicBezTo>
                    <a:pt x="273" y="980"/>
                    <a:pt x="273" y="980"/>
                    <a:pt x="273" y="980"/>
                  </a:cubicBezTo>
                  <a:cubicBezTo>
                    <a:pt x="249" y="980"/>
                    <a:pt x="228" y="961"/>
                    <a:pt x="228" y="935"/>
                  </a:cubicBezTo>
                  <a:cubicBezTo>
                    <a:pt x="228" y="917"/>
                    <a:pt x="228" y="917"/>
                    <a:pt x="228" y="917"/>
                  </a:cubicBezTo>
                  <a:cubicBezTo>
                    <a:pt x="210" y="912"/>
                    <a:pt x="192" y="904"/>
                    <a:pt x="175" y="895"/>
                  </a:cubicBezTo>
                  <a:cubicBezTo>
                    <a:pt x="163" y="908"/>
                    <a:pt x="163" y="908"/>
                    <a:pt x="163" y="908"/>
                  </a:cubicBezTo>
                  <a:cubicBezTo>
                    <a:pt x="154" y="916"/>
                    <a:pt x="143" y="920"/>
                    <a:pt x="131" y="920"/>
                  </a:cubicBezTo>
                  <a:cubicBezTo>
                    <a:pt x="120" y="920"/>
                    <a:pt x="108" y="916"/>
                    <a:pt x="100" y="908"/>
                  </a:cubicBezTo>
                  <a:cubicBezTo>
                    <a:pt x="73" y="880"/>
                    <a:pt x="73" y="880"/>
                    <a:pt x="73" y="880"/>
                  </a:cubicBezTo>
                  <a:cubicBezTo>
                    <a:pt x="55" y="863"/>
                    <a:pt x="55" y="835"/>
                    <a:pt x="73" y="817"/>
                  </a:cubicBezTo>
                  <a:cubicBezTo>
                    <a:pt x="85" y="804"/>
                    <a:pt x="85" y="804"/>
                    <a:pt x="85" y="804"/>
                  </a:cubicBezTo>
                  <a:cubicBezTo>
                    <a:pt x="76" y="788"/>
                    <a:pt x="69" y="769"/>
                    <a:pt x="63" y="751"/>
                  </a:cubicBezTo>
                  <a:cubicBezTo>
                    <a:pt x="45" y="751"/>
                    <a:pt x="45" y="751"/>
                    <a:pt x="45" y="751"/>
                  </a:cubicBezTo>
                  <a:cubicBezTo>
                    <a:pt x="21" y="751"/>
                    <a:pt x="0" y="731"/>
                    <a:pt x="0" y="706"/>
                  </a:cubicBezTo>
                  <a:cubicBezTo>
                    <a:pt x="0" y="668"/>
                    <a:pt x="0" y="668"/>
                    <a:pt x="0" y="668"/>
                  </a:cubicBezTo>
                  <a:cubicBezTo>
                    <a:pt x="0" y="644"/>
                    <a:pt x="20" y="623"/>
                    <a:pt x="45" y="623"/>
                  </a:cubicBezTo>
                  <a:cubicBezTo>
                    <a:pt x="63" y="623"/>
                    <a:pt x="63" y="623"/>
                    <a:pt x="63" y="623"/>
                  </a:cubicBezTo>
                  <a:cubicBezTo>
                    <a:pt x="68" y="605"/>
                    <a:pt x="76" y="587"/>
                    <a:pt x="85" y="570"/>
                  </a:cubicBezTo>
                  <a:cubicBezTo>
                    <a:pt x="73" y="558"/>
                    <a:pt x="73" y="558"/>
                    <a:pt x="73" y="558"/>
                  </a:cubicBezTo>
                  <a:cubicBezTo>
                    <a:pt x="55" y="540"/>
                    <a:pt x="55" y="513"/>
                    <a:pt x="73" y="494"/>
                  </a:cubicBezTo>
                  <a:cubicBezTo>
                    <a:pt x="100" y="467"/>
                    <a:pt x="100" y="467"/>
                    <a:pt x="100" y="467"/>
                  </a:cubicBezTo>
                  <a:cubicBezTo>
                    <a:pt x="108" y="458"/>
                    <a:pt x="120" y="454"/>
                    <a:pt x="131" y="454"/>
                  </a:cubicBezTo>
                  <a:cubicBezTo>
                    <a:pt x="143" y="454"/>
                    <a:pt x="154" y="458"/>
                    <a:pt x="163" y="467"/>
                  </a:cubicBezTo>
                  <a:cubicBezTo>
                    <a:pt x="175" y="479"/>
                    <a:pt x="175" y="479"/>
                    <a:pt x="175" y="479"/>
                  </a:cubicBezTo>
                  <a:cubicBezTo>
                    <a:pt x="191" y="470"/>
                    <a:pt x="210" y="463"/>
                    <a:pt x="228" y="457"/>
                  </a:cubicBezTo>
                  <a:cubicBezTo>
                    <a:pt x="228" y="439"/>
                    <a:pt x="228" y="439"/>
                    <a:pt x="228" y="439"/>
                  </a:cubicBezTo>
                  <a:cubicBezTo>
                    <a:pt x="228" y="415"/>
                    <a:pt x="248" y="394"/>
                    <a:pt x="273" y="394"/>
                  </a:cubicBezTo>
                  <a:cubicBezTo>
                    <a:pt x="311" y="394"/>
                    <a:pt x="311" y="394"/>
                    <a:pt x="311" y="394"/>
                  </a:cubicBezTo>
                  <a:cubicBezTo>
                    <a:pt x="335" y="394"/>
                    <a:pt x="356" y="414"/>
                    <a:pt x="356" y="439"/>
                  </a:cubicBezTo>
                  <a:cubicBezTo>
                    <a:pt x="356" y="457"/>
                    <a:pt x="356" y="457"/>
                    <a:pt x="356" y="457"/>
                  </a:cubicBezTo>
                  <a:cubicBezTo>
                    <a:pt x="374" y="462"/>
                    <a:pt x="392" y="470"/>
                    <a:pt x="409" y="479"/>
                  </a:cubicBezTo>
                  <a:cubicBezTo>
                    <a:pt x="422" y="467"/>
                    <a:pt x="422" y="467"/>
                    <a:pt x="422" y="467"/>
                  </a:cubicBezTo>
                  <a:cubicBezTo>
                    <a:pt x="430" y="458"/>
                    <a:pt x="441" y="454"/>
                    <a:pt x="453" y="454"/>
                  </a:cubicBezTo>
                  <a:cubicBezTo>
                    <a:pt x="464" y="454"/>
                    <a:pt x="476" y="458"/>
                    <a:pt x="484" y="467"/>
                  </a:cubicBezTo>
                  <a:cubicBezTo>
                    <a:pt x="512" y="494"/>
                    <a:pt x="512" y="494"/>
                    <a:pt x="512" y="494"/>
                  </a:cubicBezTo>
                  <a:cubicBezTo>
                    <a:pt x="520" y="502"/>
                    <a:pt x="524" y="514"/>
                    <a:pt x="524" y="525"/>
                  </a:cubicBezTo>
                  <a:cubicBezTo>
                    <a:pt x="524" y="537"/>
                    <a:pt x="520" y="548"/>
                    <a:pt x="512" y="556"/>
                  </a:cubicBezTo>
                  <a:cubicBezTo>
                    <a:pt x="499" y="569"/>
                    <a:pt x="499" y="569"/>
                    <a:pt x="499" y="569"/>
                  </a:cubicBezTo>
                  <a:cubicBezTo>
                    <a:pt x="508" y="585"/>
                    <a:pt x="515" y="604"/>
                    <a:pt x="521" y="622"/>
                  </a:cubicBezTo>
                  <a:cubicBezTo>
                    <a:pt x="539" y="622"/>
                    <a:pt x="539" y="622"/>
                    <a:pt x="539" y="622"/>
                  </a:cubicBezTo>
                  <a:cubicBezTo>
                    <a:pt x="563" y="622"/>
                    <a:pt x="584" y="642"/>
                    <a:pt x="584" y="667"/>
                  </a:cubicBezTo>
                  <a:cubicBezTo>
                    <a:pt x="584" y="705"/>
                    <a:pt x="584" y="705"/>
                    <a:pt x="584" y="705"/>
                  </a:cubicBezTo>
                  <a:cubicBezTo>
                    <a:pt x="584" y="729"/>
                    <a:pt x="565" y="750"/>
                    <a:pt x="539" y="750"/>
                  </a:cubicBezTo>
                  <a:cubicBezTo>
                    <a:pt x="521" y="750"/>
                    <a:pt x="521" y="750"/>
                    <a:pt x="521" y="750"/>
                  </a:cubicBezTo>
                  <a:lnTo>
                    <a:pt x="521" y="752"/>
                  </a:lnTo>
                  <a:close/>
                  <a:moveTo>
                    <a:pt x="504" y="708"/>
                  </a:moveTo>
                  <a:cubicBezTo>
                    <a:pt x="539" y="708"/>
                    <a:pt x="539" y="708"/>
                    <a:pt x="539" y="708"/>
                  </a:cubicBezTo>
                  <a:cubicBezTo>
                    <a:pt x="540" y="708"/>
                    <a:pt x="540" y="708"/>
                    <a:pt x="540" y="707"/>
                  </a:cubicBezTo>
                  <a:cubicBezTo>
                    <a:pt x="540" y="669"/>
                    <a:pt x="540" y="669"/>
                    <a:pt x="540" y="669"/>
                  </a:cubicBezTo>
                  <a:cubicBezTo>
                    <a:pt x="540" y="668"/>
                    <a:pt x="540" y="668"/>
                    <a:pt x="539" y="668"/>
                  </a:cubicBezTo>
                  <a:cubicBezTo>
                    <a:pt x="504" y="668"/>
                    <a:pt x="504" y="668"/>
                    <a:pt x="504" y="668"/>
                  </a:cubicBezTo>
                  <a:cubicBezTo>
                    <a:pt x="493" y="668"/>
                    <a:pt x="484" y="661"/>
                    <a:pt x="483" y="651"/>
                  </a:cubicBezTo>
                  <a:cubicBezTo>
                    <a:pt x="478" y="625"/>
                    <a:pt x="468" y="602"/>
                    <a:pt x="454" y="582"/>
                  </a:cubicBezTo>
                  <a:cubicBezTo>
                    <a:pt x="448" y="574"/>
                    <a:pt x="449" y="562"/>
                    <a:pt x="456" y="554"/>
                  </a:cubicBezTo>
                  <a:cubicBezTo>
                    <a:pt x="482" y="529"/>
                    <a:pt x="482" y="529"/>
                    <a:pt x="482" y="529"/>
                  </a:cubicBezTo>
                  <a:cubicBezTo>
                    <a:pt x="482" y="529"/>
                    <a:pt x="482" y="529"/>
                    <a:pt x="482" y="528"/>
                  </a:cubicBezTo>
                  <a:cubicBezTo>
                    <a:pt x="482" y="526"/>
                    <a:pt x="482" y="526"/>
                    <a:pt x="482" y="526"/>
                  </a:cubicBezTo>
                  <a:cubicBezTo>
                    <a:pt x="454" y="499"/>
                    <a:pt x="454" y="499"/>
                    <a:pt x="454" y="499"/>
                  </a:cubicBezTo>
                  <a:cubicBezTo>
                    <a:pt x="454" y="499"/>
                    <a:pt x="453" y="499"/>
                    <a:pt x="452" y="499"/>
                  </a:cubicBezTo>
                  <a:cubicBezTo>
                    <a:pt x="426" y="524"/>
                    <a:pt x="426" y="524"/>
                    <a:pt x="426" y="524"/>
                  </a:cubicBezTo>
                  <a:cubicBezTo>
                    <a:pt x="419" y="531"/>
                    <a:pt x="408" y="532"/>
                    <a:pt x="399" y="526"/>
                  </a:cubicBezTo>
                  <a:cubicBezTo>
                    <a:pt x="378" y="513"/>
                    <a:pt x="354" y="502"/>
                    <a:pt x="330" y="498"/>
                  </a:cubicBezTo>
                  <a:cubicBezTo>
                    <a:pt x="319" y="495"/>
                    <a:pt x="312" y="487"/>
                    <a:pt x="312" y="477"/>
                  </a:cubicBezTo>
                  <a:cubicBezTo>
                    <a:pt x="312" y="441"/>
                    <a:pt x="312" y="441"/>
                    <a:pt x="312" y="441"/>
                  </a:cubicBezTo>
                  <a:cubicBezTo>
                    <a:pt x="312" y="440"/>
                    <a:pt x="312" y="440"/>
                    <a:pt x="311" y="440"/>
                  </a:cubicBezTo>
                  <a:cubicBezTo>
                    <a:pt x="273" y="440"/>
                    <a:pt x="273" y="440"/>
                    <a:pt x="273" y="440"/>
                  </a:cubicBezTo>
                  <a:cubicBezTo>
                    <a:pt x="272" y="440"/>
                    <a:pt x="272" y="440"/>
                    <a:pt x="272" y="441"/>
                  </a:cubicBezTo>
                  <a:cubicBezTo>
                    <a:pt x="272" y="477"/>
                    <a:pt x="272" y="477"/>
                    <a:pt x="272" y="477"/>
                  </a:cubicBezTo>
                  <a:cubicBezTo>
                    <a:pt x="272" y="487"/>
                    <a:pt x="265" y="496"/>
                    <a:pt x="255" y="498"/>
                  </a:cubicBezTo>
                  <a:cubicBezTo>
                    <a:pt x="229" y="502"/>
                    <a:pt x="206" y="513"/>
                    <a:pt x="186" y="526"/>
                  </a:cubicBezTo>
                  <a:cubicBezTo>
                    <a:pt x="178" y="532"/>
                    <a:pt x="166" y="531"/>
                    <a:pt x="158" y="524"/>
                  </a:cubicBezTo>
                  <a:cubicBezTo>
                    <a:pt x="133" y="499"/>
                    <a:pt x="133" y="499"/>
                    <a:pt x="133" y="499"/>
                  </a:cubicBezTo>
                  <a:cubicBezTo>
                    <a:pt x="133" y="499"/>
                    <a:pt x="131" y="499"/>
                    <a:pt x="130" y="499"/>
                  </a:cubicBezTo>
                  <a:cubicBezTo>
                    <a:pt x="103" y="526"/>
                    <a:pt x="103" y="526"/>
                    <a:pt x="103" y="526"/>
                  </a:cubicBezTo>
                  <a:cubicBezTo>
                    <a:pt x="103" y="526"/>
                    <a:pt x="103" y="528"/>
                    <a:pt x="103" y="529"/>
                  </a:cubicBezTo>
                  <a:cubicBezTo>
                    <a:pt x="128" y="554"/>
                    <a:pt x="128" y="554"/>
                    <a:pt x="128" y="554"/>
                  </a:cubicBezTo>
                  <a:cubicBezTo>
                    <a:pt x="135" y="561"/>
                    <a:pt x="136" y="572"/>
                    <a:pt x="130" y="582"/>
                  </a:cubicBezTo>
                  <a:cubicBezTo>
                    <a:pt x="116" y="602"/>
                    <a:pt x="106" y="627"/>
                    <a:pt x="101" y="651"/>
                  </a:cubicBezTo>
                  <a:cubicBezTo>
                    <a:pt x="99" y="661"/>
                    <a:pt x="91" y="668"/>
                    <a:pt x="81" y="668"/>
                  </a:cubicBezTo>
                  <a:cubicBezTo>
                    <a:pt x="45" y="668"/>
                    <a:pt x="45" y="668"/>
                    <a:pt x="45" y="668"/>
                  </a:cubicBezTo>
                  <a:cubicBezTo>
                    <a:pt x="44" y="668"/>
                    <a:pt x="44" y="668"/>
                    <a:pt x="44" y="669"/>
                  </a:cubicBezTo>
                  <a:cubicBezTo>
                    <a:pt x="44" y="707"/>
                    <a:pt x="44" y="707"/>
                    <a:pt x="44" y="707"/>
                  </a:cubicBezTo>
                  <a:cubicBezTo>
                    <a:pt x="44" y="708"/>
                    <a:pt x="44" y="708"/>
                    <a:pt x="45" y="708"/>
                  </a:cubicBezTo>
                  <a:cubicBezTo>
                    <a:pt x="81" y="708"/>
                    <a:pt x="81" y="708"/>
                    <a:pt x="81" y="708"/>
                  </a:cubicBezTo>
                  <a:cubicBezTo>
                    <a:pt x="91" y="708"/>
                    <a:pt x="100" y="715"/>
                    <a:pt x="101" y="726"/>
                  </a:cubicBezTo>
                  <a:cubicBezTo>
                    <a:pt x="106" y="751"/>
                    <a:pt x="116" y="774"/>
                    <a:pt x="130" y="795"/>
                  </a:cubicBezTo>
                  <a:cubicBezTo>
                    <a:pt x="136" y="803"/>
                    <a:pt x="135" y="814"/>
                    <a:pt x="128" y="822"/>
                  </a:cubicBezTo>
                  <a:cubicBezTo>
                    <a:pt x="103" y="848"/>
                    <a:pt x="103" y="848"/>
                    <a:pt x="103" y="848"/>
                  </a:cubicBezTo>
                  <a:cubicBezTo>
                    <a:pt x="103" y="848"/>
                    <a:pt x="103" y="849"/>
                    <a:pt x="103" y="850"/>
                  </a:cubicBezTo>
                  <a:cubicBezTo>
                    <a:pt x="130" y="878"/>
                    <a:pt x="130" y="878"/>
                    <a:pt x="130" y="878"/>
                  </a:cubicBezTo>
                  <a:cubicBezTo>
                    <a:pt x="130" y="878"/>
                    <a:pt x="131" y="878"/>
                    <a:pt x="133" y="878"/>
                  </a:cubicBezTo>
                  <a:cubicBezTo>
                    <a:pt x="158" y="852"/>
                    <a:pt x="158" y="852"/>
                    <a:pt x="158" y="852"/>
                  </a:cubicBezTo>
                  <a:cubicBezTo>
                    <a:pt x="163" y="848"/>
                    <a:pt x="167" y="847"/>
                    <a:pt x="173" y="847"/>
                  </a:cubicBezTo>
                  <a:cubicBezTo>
                    <a:pt x="178" y="847"/>
                    <a:pt x="181" y="848"/>
                    <a:pt x="184" y="850"/>
                  </a:cubicBezTo>
                  <a:cubicBezTo>
                    <a:pt x="205" y="864"/>
                    <a:pt x="229" y="874"/>
                    <a:pt x="254" y="879"/>
                  </a:cubicBezTo>
                  <a:cubicBezTo>
                    <a:pt x="264" y="881"/>
                    <a:pt x="271" y="889"/>
                    <a:pt x="271" y="900"/>
                  </a:cubicBezTo>
                  <a:cubicBezTo>
                    <a:pt x="271" y="935"/>
                    <a:pt x="271" y="935"/>
                    <a:pt x="271" y="935"/>
                  </a:cubicBezTo>
                  <a:cubicBezTo>
                    <a:pt x="271" y="937"/>
                    <a:pt x="271" y="937"/>
                    <a:pt x="272" y="937"/>
                  </a:cubicBezTo>
                  <a:cubicBezTo>
                    <a:pt x="310" y="937"/>
                    <a:pt x="310" y="937"/>
                    <a:pt x="310" y="937"/>
                  </a:cubicBezTo>
                  <a:cubicBezTo>
                    <a:pt x="311" y="937"/>
                    <a:pt x="311" y="937"/>
                    <a:pt x="311" y="935"/>
                  </a:cubicBezTo>
                  <a:cubicBezTo>
                    <a:pt x="311" y="900"/>
                    <a:pt x="311" y="900"/>
                    <a:pt x="311" y="900"/>
                  </a:cubicBezTo>
                  <a:cubicBezTo>
                    <a:pt x="311" y="889"/>
                    <a:pt x="318" y="880"/>
                    <a:pt x="328" y="879"/>
                  </a:cubicBezTo>
                  <a:cubicBezTo>
                    <a:pt x="354" y="874"/>
                    <a:pt x="377" y="864"/>
                    <a:pt x="398" y="850"/>
                  </a:cubicBezTo>
                  <a:cubicBezTo>
                    <a:pt x="406" y="844"/>
                    <a:pt x="417" y="846"/>
                    <a:pt x="425" y="852"/>
                  </a:cubicBezTo>
                  <a:cubicBezTo>
                    <a:pt x="451" y="878"/>
                    <a:pt x="451" y="878"/>
                    <a:pt x="451" y="878"/>
                  </a:cubicBezTo>
                  <a:cubicBezTo>
                    <a:pt x="451" y="878"/>
                    <a:pt x="452" y="878"/>
                    <a:pt x="453" y="878"/>
                  </a:cubicBezTo>
                  <a:cubicBezTo>
                    <a:pt x="480" y="850"/>
                    <a:pt x="480" y="850"/>
                    <a:pt x="480" y="850"/>
                  </a:cubicBezTo>
                  <a:cubicBezTo>
                    <a:pt x="480" y="850"/>
                    <a:pt x="480" y="850"/>
                    <a:pt x="480" y="849"/>
                  </a:cubicBezTo>
                  <a:cubicBezTo>
                    <a:pt x="480" y="848"/>
                    <a:pt x="480" y="848"/>
                    <a:pt x="480" y="848"/>
                  </a:cubicBezTo>
                  <a:cubicBezTo>
                    <a:pt x="455" y="822"/>
                    <a:pt x="455" y="822"/>
                    <a:pt x="455" y="822"/>
                  </a:cubicBezTo>
                  <a:cubicBezTo>
                    <a:pt x="448" y="816"/>
                    <a:pt x="447" y="804"/>
                    <a:pt x="453" y="795"/>
                  </a:cubicBezTo>
                  <a:cubicBezTo>
                    <a:pt x="467" y="774"/>
                    <a:pt x="477" y="750"/>
                    <a:pt x="482" y="726"/>
                  </a:cubicBezTo>
                  <a:cubicBezTo>
                    <a:pt x="484" y="715"/>
                    <a:pt x="493" y="708"/>
                    <a:pt x="504" y="708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9801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9AAFC-8186-4711-ADCD-149D122EA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</a:t>
            </a:r>
            <a:r>
              <a:rPr lang="en-US" dirty="0" err="1"/>
              <a:t>Organisation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B1A12B7-5C57-4D19-A624-D119DE225D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854754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7845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54DAF-7F07-4B7D-B368-6E68E854B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Project Schedule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6277E71-3431-4E61-AF05-F966A0481BCF}"/>
              </a:ext>
            </a:extLst>
          </p:cNvPr>
          <p:cNvGrpSpPr/>
          <p:nvPr/>
        </p:nvGrpSpPr>
        <p:grpSpPr>
          <a:xfrm>
            <a:off x="1588" y="2754174"/>
            <a:ext cx="12198252" cy="1991577"/>
            <a:chOff x="1588" y="2550974"/>
            <a:chExt cx="12198252" cy="1991577"/>
          </a:xfrm>
          <a:solidFill>
            <a:schemeClr val="bg1">
              <a:lumMod val="85000"/>
            </a:schemeClr>
          </a:solidFill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A7815296-424E-4CE6-BC92-05BC1F2516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" y="2550974"/>
              <a:ext cx="10804403" cy="2104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9C658EA7-E26B-4685-8242-D5AC95202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5991" y="2550974"/>
              <a:ext cx="546222" cy="1099402"/>
            </a:xfrm>
            <a:custGeom>
              <a:avLst/>
              <a:gdLst>
                <a:gd name="T0" fmla="*/ 266 w 266"/>
                <a:gd name="T1" fmla="*/ 266 h 532"/>
                <a:gd name="T2" fmla="*/ 0 w 266"/>
                <a:gd name="T3" fmla="*/ 532 h 532"/>
                <a:gd name="T4" fmla="*/ 0 w 266"/>
                <a:gd name="T5" fmla="*/ 430 h 532"/>
                <a:gd name="T6" fmla="*/ 164 w 266"/>
                <a:gd name="T7" fmla="*/ 266 h 532"/>
                <a:gd name="T8" fmla="*/ 0 w 266"/>
                <a:gd name="T9" fmla="*/ 102 h 532"/>
                <a:gd name="T10" fmla="*/ 0 w 266"/>
                <a:gd name="T11" fmla="*/ 0 h 532"/>
                <a:gd name="T12" fmla="*/ 266 w 266"/>
                <a:gd name="T13" fmla="*/ 266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532">
                  <a:moveTo>
                    <a:pt x="266" y="266"/>
                  </a:moveTo>
                  <a:cubicBezTo>
                    <a:pt x="266" y="413"/>
                    <a:pt x="147" y="532"/>
                    <a:pt x="0" y="532"/>
                  </a:cubicBezTo>
                  <a:cubicBezTo>
                    <a:pt x="0" y="430"/>
                    <a:pt x="0" y="430"/>
                    <a:pt x="0" y="430"/>
                  </a:cubicBezTo>
                  <a:cubicBezTo>
                    <a:pt x="91" y="430"/>
                    <a:pt x="164" y="357"/>
                    <a:pt x="164" y="266"/>
                  </a:cubicBezTo>
                  <a:cubicBezTo>
                    <a:pt x="164" y="176"/>
                    <a:pt x="91" y="102"/>
                    <a:pt x="0" y="10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7" y="0"/>
                    <a:pt x="266" y="119"/>
                    <a:pt x="266" y="2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BED5349B-9922-49BD-A215-B5B43DCE839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1395437" y="4332064"/>
              <a:ext cx="10804403" cy="2104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00FDCEE0-459F-493F-8A2E-AA21EF9DBBB4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849215" y="3443149"/>
              <a:ext cx="546222" cy="1099402"/>
            </a:xfrm>
            <a:custGeom>
              <a:avLst/>
              <a:gdLst>
                <a:gd name="T0" fmla="*/ 266 w 266"/>
                <a:gd name="T1" fmla="*/ 266 h 532"/>
                <a:gd name="T2" fmla="*/ 0 w 266"/>
                <a:gd name="T3" fmla="*/ 532 h 532"/>
                <a:gd name="T4" fmla="*/ 0 w 266"/>
                <a:gd name="T5" fmla="*/ 430 h 532"/>
                <a:gd name="T6" fmla="*/ 164 w 266"/>
                <a:gd name="T7" fmla="*/ 266 h 532"/>
                <a:gd name="T8" fmla="*/ 0 w 266"/>
                <a:gd name="T9" fmla="*/ 102 h 532"/>
                <a:gd name="T10" fmla="*/ 0 w 266"/>
                <a:gd name="T11" fmla="*/ 0 h 532"/>
                <a:gd name="T12" fmla="*/ 266 w 266"/>
                <a:gd name="T13" fmla="*/ 266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532">
                  <a:moveTo>
                    <a:pt x="266" y="266"/>
                  </a:moveTo>
                  <a:cubicBezTo>
                    <a:pt x="266" y="413"/>
                    <a:pt x="147" y="532"/>
                    <a:pt x="0" y="532"/>
                  </a:cubicBezTo>
                  <a:cubicBezTo>
                    <a:pt x="0" y="430"/>
                    <a:pt x="0" y="430"/>
                    <a:pt x="0" y="430"/>
                  </a:cubicBezTo>
                  <a:cubicBezTo>
                    <a:pt x="91" y="430"/>
                    <a:pt x="164" y="357"/>
                    <a:pt x="164" y="266"/>
                  </a:cubicBezTo>
                  <a:cubicBezTo>
                    <a:pt x="164" y="176"/>
                    <a:pt x="91" y="102"/>
                    <a:pt x="0" y="10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7" y="0"/>
                    <a:pt x="266" y="119"/>
                    <a:pt x="266" y="2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id="{C88EC6BE-CCDE-45B8-9727-B04F6AD45C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5437" y="3441806"/>
              <a:ext cx="9410554" cy="2104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433A8B3-D450-473E-86D9-487BF469E30A}"/>
              </a:ext>
            </a:extLst>
          </p:cNvPr>
          <p:cNvGrpSpPr/>
          <p:nvPr/>
        </p:nvGrpSpPr>
        <p:grpSpPr>
          <a:xfrm>
            <a:off x="1557277" y="2454111"/>
            <a:ext cx="775855" cy="775855"/>
            <a:chOff x="3199237" y="3205790"/>
            <a:chExt cx="775855" cy="775855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A848324-22ED-49EA-B9FB-2BB8F4832FC1}"/>
                </a:ext>
              </a:extLst>
            </p:cNvPr>
            <p:cNvSpPr/>
            <p:nvPr/>
          </p:nvSpPr>
          <p:spPr>
            <a:xfrm>
              <a:off x="3199237" y="3205790"/>
              <a:ext cx="775855" cy="775855"/>
            </a:xfrm>
            <a:prstGeom prst="ellipse">
              <a:avLst/>
            </a:prstGeom>
            <a:solidFill>
              <a:srgbClr val="E1F1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7728158-6571-4701-A77C-B16731B39C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45839" y="3357110"/>
              <a:ext cx="482650" cy="473215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8D9CC3F-E6A5-4321-B308-4D84BF35A37D}"/>
              </a:ext>
            </a:extLst>
          </p:cNvPr>
          <p:cNvGrpSpPr/>
          <p:nvPr/>
        </p:nvGrpSpPr>
        <p:grpSpPr>
          <a:xfrm>
            <a:off x="6022471" y="4271295"/>
            <a:ext cx="775855" cy="775855"/>
            <a:chOff x="3199238" y="4491700"/>
            <a:chExt cx="775855" cy="775855"/>
          </a:xfrm>
          <a:solidFill>
            <a:schemeClr val="accent3"/>
          </a:solidFill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5D55D50-B55D-4654-9822-DC4F768EBC73}"/>
                </a:ext>
              </a:extLst>
            </p:cNvPr>
            <p:cNvSpPr/>
            <p:nvPr/>
          </p:nvSpPr>
          <p:spPr>
            <a:xfrm>
              <a:off x="3199238" y="4491700"/>
              <a:ext cx="775855" cy="775855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9B906E1-3C0F-4172-B3DA-58521FCE9E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98899" y="4634940"/>
              <a:ext cx="376532" cy="48937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DC39658-55E8-4819-B9A6-AFF616754014}"/>
              </a:ext>
            </a:extLst>
          </p:cNvPr>
          <p:cNvGrpSpPr/>
          <p:nvPr/>
        </p:nvGrpSpPr>
        <p:grpSpPr>
          <a:xfrm>
            <a:off x="3980646" y="2444703"/>
            <a:ext cx="775855" cy="775855"/>
            <a:chOff x="5789778" y="2323826"/>
            <a:chExt cx="775855" cy="775855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3E2D7DA-0A58-49E2-B898-827400A8B386}"/>
                </a:ext>
              </a:extLst>
            </p:cNvPr>
            <p:cNvSpPr/>
            <p:nvPr/>
          </p:nvSpPr>
          <p:spPr>
            <a:xfrm>
              <a:off x="5789778" y="2323826"/>
              <a:ext cx="775855" cy="775855"/>
            </a:xfrm>
            <a:prstGeom prst="ellipse">
              <a:avLst/>
            </a:prstGeom>
            <a:solidFill>
              <a:srgbClr val="14967C"/>
            </a:solidFill>
            <a:ln w="15875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DE9E5627-01FB-44FA-9D00-4515CD54310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873075" y="2498886"/>
              <a:ext cx="609262" cy="365303"/>
            </a:xfrm>
            <a:custGeom>
              <a:avLst/>
              <a:gdLst>
                <a:gd name="T0" fmla="*/ 1054 w 1137"/>
                <a:gd name="T1" fmla="*/ 505 h 667"/>
                <a:gd name="T2" fmla="*/ 875 w 1137"/>
                <a:gd name="T3" fmla="*/ 410 h 667"/>
                <a:gd name="T4" fmla="*/ 955 w 1137"/>
                <a:gd name="T5" fmla="*/ 177 h 667"/>
                <a:gd name="T6" fmla="*/ 782 w 1137"/>
                <a:gd name="T7" fmla="*/ 2 h 667"/>
                <a:gd name="T8" fmla="*/ 609 w 1137"/>
                <a:gd name="T9" fmla="*/ 177 h 667"/>
                <a:gd name="T10" fmla="*/ 693 w 1137"/>
                <a:gd name="T11" fmla="*/ 413 h 667"/>
                <a:gd name="T12" fmla="*/ 571 w 1137"/>
                <a:gd name="T13" fmla="*/ 489 h 667"/>
                <a:gd name="T14" fmla="*/ 569 w 1137"/>
                <a:gd name="T15" fmla="*/ 491 h 667"/>
                <a:gd name="T16" fmla="*/ 442 w 1137"/>
                <a:gd name="T17" fmla="*/ 410 h 667"/>
                <a:gd name="T18" fmla="*/ 522 w 1137"/>
                <a:gd name="T19" fmla="*/ 177 h 667"/>
                <a:gd name="T20" fmla="*/ 349 w 1137"/>
                <a:gd name="T21" fmla="*/ 2 h 667"/>
                <a:gd name="T22" fmla="*/ 176 w 1137"/>
                <a:gd name="T23" fmla="*/ 177 h 667"/>
                <a:gd name="T24" fmla="*/ 260 w 1137"/>
                <a:gd name="T25" fmla="*/ 413 h 667"/>
                <a:gd name="T26" fmla="*/ 83 w 1137"/>
                <a:gd name="T27" fmla="*/ 505 h 667"/>
                <a:gd name="T28" fmla="*/ 6 w 1137"/>
                <a:gd name="T29" fmla="*/ 647 h 667"/>
                <a:gd name="T30" fmla="*/ 28 w 1137"/>
                <a:gd name="T31" fmla="*/ 667 h 667"/>
                <a:gd name="T32" fmla="*/ 676 w 1137"/>
                <a:gd name="T33" fmla="*/ 667 h 667"/>
                <a:gd name="T34" fmla="*/ 1109 w 1137"/>
                <a:gd name="T35" fmla="*/ 667 h 667"/>
                <a:gd name="T36" fmla="*/ 1131 w 1137"/>
                <a:gd name="T37" fmla="*/ 647 h 667"/>
                <a:gd name="T38" fmla="*/ 1054 w 1137"/>
                <a:gd name="T39" fmla="*/ 505 h 667"/>
                <a:gd name="T40" fmla="*/ 94 w 1137"/>
                <a:gd name="T41" fmla="*/ 547 h 667"/>
                <a:gd name="T42" fmla="*/ 307 w 1137"/>
                <a:gd name="T43" fmla="*/ 402 h 667"/>
                <a:gd name="T44" fmla="*/ 302 w 1137"/>
                <a:gd name="T45" fmla="*/ 388 h 667"/>
                <a:gd name="T46" fmla="*/ 302 w 1137"/>
                <a:gd name="T47" fmla="*/ 388 h 667"/>
                <a:gd name="T48" fmla="*/ 299 w 1137"/>
                <a:gd name="T49" fmla="*/ 386 h 667"/>
                <a:gd name="T50" fmla="*/ 298 w 1137"/>
                <a:gd name="T51" fmla="*/ 385 h 667"/>
                <a:gd name="T52" fmla="*/ 296 w 1137"/>
                <a:gd name="T53" fmla="*/ 383 h 667"/>
                <a:gd name="T54" fmla="*/ 295 w 1137"/>
                <a:gd name="T55" fmla="*/ 383 h 667"/>
                <a:gd name="T56" fmla="*/ 220 w 1137"/>
                <a:gd name="T57" fmla="*/ 182 h 667"/>
                <a:gd name="T58" fmla="*/ 220 w 1137"/>
                <a:gd name="T59" fmla="*/ 181 h 667"/>
                <a:gd name="T60" fmla="*/ 349 w 1137"/>
                <a:gd name="T61" fmla="*/ 46 h 667"/>
                <a:gd name="T62" fmla="*/ 350 w 1137"/>
                <a:gd name="T63" fmla="*/ 46 h 667"/>
                <a:gd name="T64" fmla="*/ 479 w 1137"/>
                <a:gd name="T65" fmla="*/ 181 h 667"/>
                <a:gd name="T66" fmla="*/ 479 w 1137"/>
                <a:gd name="T67" fmla="*/ 182 h 667"/>
                <a:gd name="T68" fmla="*/ 408 w 1137"/>
                <a:gd name="T69" fmla="*/ 381 h 667"/>
                <a:gd name="T70" fmla="*/ 397 w 1137"/>
                <a:gd name="T71" fmla="*/ 406 h 667"/>
                <a:gd name="T72" fmla="*/ 610 w 1137"/>
                <a:gd name="T73" fmla="*/ 548 h 667"/>
                <a:gd name="T74" fmla="*/ 655 w 1137"/>
                <a:gd name="T75" fmla="*/ 625 h 667"/>
                <a:gd name="T76" fmla="*/ 49 w 1137"/>
                <a:gd name="T77" fmla="*/ 625 h 667"/>
                <a:gd name="T78" fmla="*/ 94 w 1137"/>
                <a:gd name="T79" fmla="*/ 547 h 667"/>
                <a:gd name="T80" fmla="*/ 699 w 1137"/>
                <a:gd name="T81" fmla="*/ 624 h 667"/>
                <a:gd name="T82" fmla="*/ 636 w 1137"/>
                <a:gd name="T83" fmla="*/ 510 h 667"/>
                <a:gd name="T84" fmla="*/ 741 w 1137"/>
                <a:gd name="T85" fmla="*/ 402 h 667"/>
                <a:gd name="T86" fmla="*/ 735 w 1137"/>
                <a:gd name="T87" fmla="*/ 388 h 667"/>
                <a:gd name="T88" fmla="*/ 735 w 1137"/>
                <a:gd name="T89" fmla="*/ 388 h 667"/>
                <a:gd name="T90" fmla="*/ 733 w 1137"/>
                <a:gd name="T91" fmla="*/ 386 h 667"/>
                <a:gd name="T92" fmla="*/ 731 w 1137"/>
                <a:gd name="T93" fmla="*/ 385 h 667"/>
                <a:gd name="T94" fmla="*/ 729 w 1137"/>
                <a:gd name="T95" fmla="*/ 383 h 667"/>
                <a:gd name="T96" fmla="*/ 728 w 1137"/>
                <a:gd name="T97" fmla="*/ 383 h 667"/>
                <a:gd name="T98" fmla="*/ 653 w 1137"/>
                <a:gd name="T99" fmla="*/ 182 h 667"/>
                <a:gd name="T100" fmla="*/ 653 w 1137"/>
                <a:gd name="T101" fmla="*/ 181 h 667"/>
                <a:gd name="T102" fmla="*/ 782 w 1137"/>
                <a:gd name="T103" fmla="*/ 46 h 667"/>
                <a:gd name="T104" fmla="*/ 783 w 1137"/>
                <a:gd name="T105" fmla="*/ 46 h 667"/>
                <a:gd name="T106" fmla="*/ 912 w 1137"/>
                <a:gd name="T107" fmla="*/ 181 h 667"/>
                <a:gd name="T108" fmla="*/ 912 w 1137"/>
                <a:gd name="T109" fmla="*/ 182 h 667"/>
                <a:gd name="T110" fmla="*/ 841 w 1137"/>
                <a:gd name="T111" fmla="*/ 381 h 667"/>
                <a:gd name="T112" fmla="*/ 831 w 1137"/>
                <a:gd name="T113" fmla="*/ 406 h 667"/>
                <a:gd name="T114" fmla="*/ 1044 w 1137"/>
                <a:gd name="T115" fmla="*/ 548 h 667"/>
                <a:gd name="T116" fmla="*/ 1089 w 1137"/>
                <a:gd name="T117" fmla="*/ 625 h 667"/>
                <a:gd name="T118" fmla="*/ 699 w 1137"/>
                <a:gd name="T119" fmla="*/ 625 h 667"/>
                <a:gd name="T120" fmla="*/ 699 w 1137"/>
                <a:gd name="T121" fmla="*/ 624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37" h="667">
                  <a:moveTo>
                    <a:pt x="1054" y="505"/>
                  </a:moveTo>
                  <a:cubicBezTo>
                    <a:pt x="917" y="471"/>
                    <a:pt x="883" y="428"/>
                    <a:pt x="875" y="410"/>
                  </a:cubicBezTo>
                  <a:cubicBezTo>
                    <a:pt x="970" y="345"/>
                    <a:pt x="956" y="191"/>
                    <a:pt x="955" y="177"/>
                  </a:cubicBezTo>
                  <a:cubicBezTo>
                    <a:pt x="948" y="34"/>
                    <a:pt x="843" y="0"/>
                    <a:pt x="782" y="2"/>
                  </a:cubicBezTo>
                  <a:cubicBezTo>
                    <a:pt x="721" y="0"/>
                    <a:pt x="616" y="34"/>
                    <a:pt x="609" y="177"/>
                  </a:cubicBezTo>
                  <a:cubicBezTo>
                    <a:pt x="608" y="191"/>
                    <a:pt x="594" y="350"/>
                    <a:pt x="693" y="413"/>
                  </a:cubicBezTo>
                  <a:cubicBezTo>
                    <a:pt x="684" y="428"/>
                    <a:pt x="657" y="461"/>
                    <a:pt x="571" y="489"/>
                  </a:cubicBezTo>
                  <a:cubicBezTo>
                    <a:pt x="570" y="489"/>
                    <a:pt x="570" y="491"/>
                    <a:pt x="569" y="491"/>
                  </a:cubicBezTo>
                  <a:cubicBezTo>
                    <a:pt x="476" y="459"/>
                    <a:pt x="449" y="425"/>
                    <a:pt x="442" y="410"/>
                  </a:cubicBezTo>
                  <a:cubicBezTo>
                    <a:pt x="537" y="345"/>
                    <a:pt x="523" y="191"/>
                    <a:pt x="522" y="177"/>
                  </a:cubicBezTo>
                  <a:cubicBezTo>
                    <a:pt x="515" y="34"/>
                    <a:pt x="410" y="0"/>
                    <a:pt x="349" y="2"/>
                  </a:cubicBezTo>
                  <a:cubicBezTo>
                    <a:pt x="288" y="0"/>
                    <a:pt x="183" y="34"/>
                    <a:pt x="176" y="177"/>
                  </a:cubicBezTo>
                  <a:cubicBezTo>
                    <a:pt x="175" y="191"/>
                    <a:pt x="161" y="350"/>
                    <a:pt x="260" y="413"/>
                  </a:cubicBezTo>
                  <a:cubicBezTo>
                    <a:pt x="250" y="432"/>
                    <a:pt x="213" y="473"/>
                    <a:pt x="83" y="505"/>
                  </a:cubicBezTo>
                  <a:cubicBezTo>
                    <a:pt x="29" y="519"/>
                    <a:pt x="0" y="571"/>
                    <a:pt x="6" y="647"/>
                  </a:cubicBezTo>
                  <a:cubicBezTo>
                    <a:pt x="7" y="659"/>
                    <a:pt x="16" y="667"/>
                    <a:pt x="28" y="667"/>
                  </a:cubicBezTo>
                  <a:cubicBezTo>
                    <a:pt x="676" y="667"/>
                    <a:pt x="676" y="667"/>
                    <a:pt x="676" y="667"/>
                  </a:cubicBezTo>
                  <a:cubicBezTo>
                    <a:pt x="1109" y="667"/>
                    <a:pt x="1109" y="667"/>
                    <a:pt x="1109" y="667"/>
                  </a:cubicBezTo>
                  <a:cubicBezTo>
                    <a:pt x="1121" y="667"/>
                    <a:pt x="1130" y="658"/>
                    <a:pt x="1131" y="647"/>
                  </a:cubicBezTo>
                  <a:cubicBezTo>
                    <a:pt x="1137" y="571"/>
                    <a:pt x="1108" y="519"/>
                    <a:pt x="1054" y="505"/>
                  </a:cubicBezTo>
                  <a:close/>
                  <a:moveTo>
                    <a:pt x="94" y="547"/>
                  </a:moveTo>
                  <a:cubicBezTo>
                    <a:pt x="305" y="494"/>
                    <a:pt x="309" y="411"/>
                    <a:pt x="307" y="402"/>
                  </a:cubicBezTo>
                  <a:cubicBezTo>
                    <a:pt x="307" y="396"/>
                    <a:pt x="305" y="391"/>
                    <a:pt x="302" y="388"/>
                  </a:cubicBezTo>
                  <a:cubicBezTo>
                    <a:pt x="302" y="388"/>
                    <a:pt x="302" y="388"/>
                    <a:pt x="302" y="388"/>
                  </a:cubicBezTo>
                  <a:cubicBezTo>
                    <a:pt x="301" y="387"/>
                    <a:pt x="299" y="386"/>
                    <a:pt x="299" y="386"/>
                  </a:cubicBezTo>
                  <a:cubicBezTo>
                    <a:pt x="299" y="386"/>
                    <a:pt x="299" y="386"/>
                    <a:pt x="298" y="385"/>
                  </a:cubicBezTo>
                  <a:cubicBezTo>
                    <a:pt x="297" y="385"/>
                    <a:pt x="297" y="383"/>
                    <a:pt x="296" y="383"/>
                  </a:cubicBezTo>
                  <a:cubicBezTo>
                    <a:pt x="295" y="383"/>
                    <a:pt x="295" y="383"/>
                    <a:pt x="295" y="383"/>
                  </a:cubicBezTo>
                  <a:cubicBezTo>
                    <a:pt x="204" y="341"/>
                    <a:pt x="219" y="184"/>
                    <a:pt x="220" y="182"/>
                  </a:cubicBezTo>
                  <a:cubicBezTo>
                    <a:pt x="220" y="181"/>
                    <a:pt x="220" y="181"/>
                    <a:pt x="220" y="181"/>
                  </a:cubicBezTo>
                  <a:cubicBezTo>
                    <a:pt x="226" y="48"/>
                    <a:pt x="328" y="46"/>
                    <a:pt x="349" y="46"/>
                  </a:cubicBezTo>
                  <a:cubicBezTo>
                    <a:pt x="350" y="46"/>
                    <a:pt x="350" y="46"/>
                    <a:pt x="350" y="46"/>
                  </a:cubicBezTo>
                  <a:cubicBezTo>
                    <a:pt x="371" y="45"/>
                    <a:pt x="473" y="48"/>
                    <a:pt x="479" y="181"/>
                  </a:cubicBezTo>
                  <a:cubicBezTo>
                    <a:pt x="479" y="182"/>
                    <a:pt x="479" y="182"/>
                    <a:pt x="479" y="182"/>
                  </a:cubicBezTo>
                  <a:cubicBezTo>
                    <a:pt x="479" y="183"/>
                    <a:pt x="494" y="336"/>
                    <a:pt x="408" y="381"/>
                  </a:cubicBezTo>
                  <a:cubicBezTo>
                    <a:pt x="399" y="386"/>
                    <a:pt x="394" y="396"/>
                    <a:pt x="397" y="406"/>
                  </a:cubicBezTo>
                  <a:cubicBezTo>
                    <a:pt x="400" y="427"/>
                    <a:pt x="419" y="500"/>
                    <a:pt x="610" y="548"/>
                  </a:cubicBezTo>
                  <a:cubicBezTo>
                    <a:pt x="646" y="557"/>
                    <a:pt x="654" y="594"/>
                    <a:pt x="655" y="625"/>
                  </a:cubicBezTo>
                  <a:cubicBezTo>
                    <a:pt x="49" y="625"/>
                    <a:pt x="49" y="625"/>
                    <a:pt x="49" y="625"/>
                  </a:cubicBezTo>
                  <a:cubicBezTo>
                    <a:pt x="51" y="594"/>
                    <a:pt x="59" y="556"/>
                    <a:pt x="94" y="547"/>
                  </a:cubicBezTo>
                  <a:close/>
                  <a:moveTo>
                    <a:pt x="699" y="624"/>
                  </a:moveTo>
                  <a:cubicBezTo>
                    <a:pt x="698" y="568"/>
                    <a:pt x="676" y="527"/>
                    <a:pt x="636" y="510"/>
                  </a:cubicBezTo>
                  <a:cubicBezTo>
                    <a:pt x="739" y="462"/>
                    <a:pt x="741" y="408"/>
                    <a:pt x="741" y="402"/>
                  </a:cubicBezTo>
                  <a:cubicBezTo>
                    <a:pt x="741" y="396"/>
                    <a:pt x="738" y="391"/>
                    <a:pt x="735" y="388"/>
                  </a:cubicBezTo>
                  <a:cubicBezTo>
                    <a:pt x="735" y="388"/>
                    <a:pt x="735" y="388"/>
                    <a:pt x="735" y="388"/>
                  </a:cubicBezTo>
                  <a:cubicBezTo>
                    <a:pt x="734" y="387"/>
                    <a:pt x="733" y="386"/>
                    <a:pt x="733" y="386"/>
                  </a:cubicBezTo>
                  <a:cubicBezTo>
                    <a:pt x="733" y="386"/>
                    <a:pt x="733" y="386"/>
                    <a:pt x="731" y="385"/>
                  </a:cubicBezTo>
                  <a:cubicBezTo>
                    <a:pt x="730" y="385"/>
                    <a:pt x="730" y="383"/>
                    <a:pt x="729" y="383"/>
                  </a:cubicBezTo>
                  <a:cubicBezTo>
                    <a:pt x="728" y="383"/>
                    <a:pt x="728" y="383"/>
                    <a:pt x="728" y="383"/>
                  </a:cubicBezTo>
                  <a:cubicBezTo>
                    <a:pt x="637" y="341"/>
                    <a:pt x="652" y="184"/>
                    <a:pt x="653" y="182"/>
                  </a:cubicBezTo>
                  <a:cubicBezTo>
                    <a:pt x="653" y="181"/>
                    <a:pt x="653" y="181"/>
                    <a:pt x="653" y="181"/>
                  </a:cubicBezTo>
                  <a:cubicBezTo>
                    <a:pt x="659" y="48"/>
                    <a:pt x="761" y="46"/>
                    <a:pt x="782" y="46"/>
                  </a:cubicBezTo>
                  <a:cubicBezTo>
                    <a:pt x="783" y="46"/>
                    <a:pt x="783" y="46"/>
                    <a:pt x="783" y="46"/>
                  </a:cubicBezTo>
                  <a:cubicBezTo>
                    <a:pt x="804" y="45"/>
                    <a:pt x="907" y="48"/>
                    <a:pt x="912" y="181"/>
                  </a:cubicBezTo>
                  <a:cubicBezTo>
                    <a:pt x="912" y="182"/>
                    <a:pt x="912" y="182"/>
                    <a:pt x="912" y="182"/>
                  </a:cubicBezTo>
                  <a:cubicBezTo>
                    <a:pt x="912" y="183"/>
                    <a:pt x="927" y="336"/>
                    <a:pt x="841" y="381"/>
                  </a:cubicBezTo>
                  <a:cubicBezTo>
                    <a:pt x="832" y="386"/>
                    <a:pt x="827" y="396"/>
                    <a:pt x="831" y="406"/>
                  </a:cubicBezTo>
                  <a:cubicBezTo>
                    <a:pt x="833" y="427"/>
                    <a:pt x="852" y="500"/>
                    <a:pt x="1044" y="548"/>
                  </a:cubicBezTo>
                  <a:cubicBezTo>
                    <a:pt x="1079" y="557"/>
                    <a:pt x="1087" y="594"/>
                    <a:pt x="1089" y="625"/>
                  </a:cubicBezTo>
                  <a:cubicBezTo>
                    <a:pt x="699" y="625"/>
                    <a:pt x="699" y="625"/>
                    <a:pt x="699" y="625"/>
                  </a:cubicBezTo>
                  <a:lnTo>
                    <a:pt x="699" y="624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930B43D-CBB7-4FE0-8AFC-16AC88E56D30}"/>
              </a:ext>
            </a:extLst>
          </p:cNvPr>
          <p:cNvGrpSpPr/>
          <p:nvPr/>
        </p:nvGrpSpPr>
        <p:grpSpPr>
          <a:xfrm>
            <a:off x="7499209" y="3351553"/>
            <a:ext cx="775855" cy="775855"/>
            <a:chOff x="6861583" y="1905682"/>
            <a:chExt cx="775855" cy="775855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92D6EBC-6769-4EAE-9808-420FEF0EA28D}"/>
                </a:ext>
              </a:extLst>
            </p:cNvPr>
            <p:cNvSpPr/>
            <p:nvPr/>
          </p:nvSpPr>
          <p:spPr>
            <a:xfrm>
              <a:off x="6861583" y="1905682"/>
              <a:ext cx="775855" cy="77585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5875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2B3F222C-7957-40BE-9993-34F56BBD67A1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981125" y="2012366"/>
              <a:ext cx="536773" cy="542290"/>
            </a:xfrm>
            <a:custGeom>
              <a:avLst/>
              <a:gdLst>
                <a:gd name="T0" fmla="*/ 604 w 989"/>
                <a:gd name="T1" fmla="*/ 264 h 980"/>
                <a:gd name="T2" fmla="*/ 463 w 989"/>
                <a:gd name="T3" fmla="*/ 405 h 980"/>
                <a:gd name="T4" fmla="*/ 718 w 989"/>
                <a:gd name="T5" fmla="*/ 267 h 980"/>
                <a:gd name="T6" fmla="*/ 583 w 989"/>
                <a:gd name="T7" fmla="*/ 523 h 980"/>
                <a:gd name="T8" fmla="*/ 957 w 989"/>
                <a:gd name="T9" fmla="*/ 210 h 980"/>
                <a:gd name="T10" fmla="*/ 809 w 989"/>
                <a:gd name="T11" fmla="*/ 101 h 980"/>
                <a:gd name="T12" fmla="*/ 651 w 989"/>
                <a:gd name="T13" fmla="*/ 69 h 980"/>
                <a:gd name="T14" fmla="*/ 433 w 989"/>
                <a:gd name="T15" fmla="*/ 32 h 980"/>
                <a:gd name="T16" fmla="*/ 354 w 989"/>
                <a:gd name="T17" fmla="*/ 192 h 980"/>
                <a:gd name="T18" fmla="*/ 235 w 989"/>
                <a:gd name="T19" fmla="*/ 258 h 980"/>
                <a:gd name="T20" fmla="*/ 325 w 989"/>
                <a:gd name="T21" fmla="*/ 306 h 980"/>
                <a:gd name="T22" fmla="*/ 295 w 989"/>
                <a:gd name="T23" fmla="*/ 226 h 980"/>
                <a:gd name="T24" fmla="*/ 380 w 989"/>
                <a:gd name="T25" fmla="*/ 230 h 980"/>
                <a:gd name="T26" fmla="*/ 445 w 989"/>
                <a:gd name="T27" fmla="*/ 76 h 980"/>
                <a:gd name="T28" fmla="*/ 530 w 989"/>
                <a:gd name="T29" fmla="*/ 100 h 980"/>
                <a:gd name="T30" fmla="*/ 703 w 989"/>
                <a:gd name="T31" fmla="*/ 55 h 980"/>
                <a:gd name="T32" fmla="*/ 751 w 989"/>
                <a:gd name="T33" fmla="*/ 128 h 980"/>
                <a:gd name="T34" fmla="*/ 906 w 989"/>
                <a:gd name="T35" fmla="*/ 219 h 980"/>
                <a:gd name="T36" fmla="*/ 888 w 989"/>
                <a:gd name="T37" fmla="*/ 304 h 980"/>
                <a:gd name="T38" fmla="*/ 933 w 989"/>
                <a:gd name="T39" fmla="*/ 477 h 980"/>
                <a:gd name="T40" fmla="*/ 904 w 989"/>
                <a:gd name="T41" fmla="*/ 544 h 980"/>
                <a:gd name="T42" fmla="*/ 750 w 989"/>
                <a:gd name="T43" fmla="*/ 635 h 980"/>
                <a:gd name="T44" fmla="*/ 706 w 989"/>
                <a:gd name="T45" fmla="*/ 713 h 980"/>
                <a:gd name="T46" fmla="*/ 643 w 989"/>
                <a:gd name="T47" fmla="*/ 678 h 980"/>
                <a:gd name="T48" fmla="*/ 732 w 989"/>
                <a:gd name="T49" fmla="*/ 752 h 980"/>
                <a:gd name="T50" fmla="*/ 859 w 989"/>
                <a:gd name="T51" fmla="*/ 571 h 980"/>
                <a:gd name="T52" fmla="*/ 978 w 989"/>
                <a:gd name="T53" fmla="*/ 506 h 980"/>
                <a:gd name="T54" fmla="*/ 921 w 989"/>
                <a:gd name="T55" fmla="*/ 336 h 980"/>
                <a:gd name="T56" fmla="*/ 293 w 989"/>
                <a:gd name="T57" fmla="*/ 806 h 980"/>
                <a:gd name="T58" fmla="*/ 369 w 989"/>
                <a:gd name="T59" fmla="*/ 688 h 980"/>
                <a:gd name="T60" fmla="*/ 369 w 989"/>
                <a:gd name="T61" fmla="*/ 688 h 980"/>
                <a:gd name="T62" fmla="*/ 524 w 989"/>
                <a:gd name="T63" fmla="*/ 849 h 980"/>
                <a:gd name="T64" fmla="*/ 422 w 989"/>
                <a:gd name="T65" fmla="*/ 908 h 980"/>
                <a:gd name="T66" fmla="*/ 311 w 989"/>
                <a:gd name="T67" fmla="*/ 980 h 980"/>
                <a:gd name="T68" fmla="*/ 175 w 989"/>
                <a:gd name="T69" fmla="*/ 895 h 980"/>
                <a:gd name="T70" fmla="*/ 73 w 989"/>
                <a:gd name="T71" fmla="*/ 880 h 980"/>
                <a:gd name="T72" fmla="*/ 45 w 989"/>
                <a:gd name="T73" fmla="*/ 751 h 980"/>
                <a:gd name="T74" fmla="*/ 63 w 989"/>
                <a:gd name="T75" fmla="*/ 623 h 980"/>
                <a:gd name="T76" fmla="*/ 100 w 989"/>
                <a:gd name="T77" fmla="*/ 467 h 980"/>
                <a:gd name="T78" fmla="*/ 228 w 989"/>
                <a:gd name="T79" fmla="*/ 457 h 980"/>
                <a:gd name="T80" fmla="*/ 356 w 989"/>
                <a:gd name="T81" fmla="*/ 439 h 980"/>
                <a:gd name="T82" fmla="*/ 453 w 989"/>
                <a:gd name="T83" fmla="*/ 454 h 980"/>
                <a:gd name="T84" fmla="*/ 512 w 989"/>
                <a:gd name="T85" fmla="*/ 556 h 980"/>
                <a:gd name="T86" fmla="*/ 584 w 989"/>
                <a:gd name="T87" fmla="*/ 667 h 980"/>
                <a:gd name="T88" fmla="*/ 521 w 989"/>
                <a:gd name="T89" fmla="*/ 752 h 980"/>
                <a:gd name="T90" fmla="*/ 540 w 989"/>
                <a:gd name="T91" fmla="*/ 669 h 980"/>
                <a:gd name="T92" fmla="*/ 454 w 989"/>
                <a:gd name="T93" fmla="*/ 582 h 980"/>
                <a:gd name="T94" fmla="*/ 482 w 989"/>
                <a:gd name="T95" fmla="*/ 526 h 980"/>
                <a:gd name="T96" fmla="*/ 399 w 989"/>
                <a:gd name="T97" fmla="*/ 526 h 980"/>
                <a:gd name="T98" fmla="*/ 311 w 989"/>
                <a:gd name="T99" fmla="*/ 440 h 980"/>
                <a:gd name="T100" fmla="*/ 255 w 989"/>
                <a:gd name="T101" fmla="*/ 498 h 980"/>
                <a:gd name="T102" fmla="*/ 130 w 989"/>
                <a:gd name="T103" fmla="*/ 499 h 980"/>
                <a:gd name="T104" fmla="*/ 130 w 989"/>
                <a:gd name="T105" fmla="*/ 582 h 980"/>
                <a:gd name="T106" fmla="*/ 44 w 989"/>
                <a:gd name="T107" fmla="*/ 669 h 980"/>
                <a:gd name="T108" fmla="*/ 101 w 989"/>
                <a:gd name="T109" fmla="*/ 726 h 980"/>
                <a:gd name="T110" fmla="*/ 103 w 989"/>
                <a:gd name="T111" fmla="*/ 850 h 980"/>
                <a:gd name="T112" fmla="*/ 173 w 989"/>
                <a:gd name="T113" fmla="*/ 847 h 980"/>
                <a:gd name="T114" fmla="*/ 271 w 989"/>
                <a:gd name="T115" fmla="*/ 935 h 980"/>
                <a:gd name="T116" fmla="*/ 311 w 989"/>
                <a:gd name="T117" fmla="*/ 900 h 980"/>
                <a:gd name="T118" fmla="*/ 451 w 989"/>
                <a:gd name="T119" fmla="*/ 878 h 980"/>
                <a:gd name="T120" fmla="*/ 480 w 989"/>
                <a:gd name="T121" fmla="*/ 848 h 980"/>
                <a:gd name="T122" fmla="*/ 504 w 989"/>
                <a:gd name="T123" fmla="*/ 708 h 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9" h="980">
                  <a:moveTo>
                    <a:pt x="725" y="382"/>
                  </a:moveTo>
                  <a:cubicBezTo>
                    <a:pt x="725" y="350"/>
                    <a:pt x="712" y="320"/>
                    <a:pt x="689" y="298"/>
                  </a:cubicBezTo>
                  <a:cubicBezTo>
                    <a:pt x="667" y="276"/>
                    <a:pt x="637" y="264"/>
                    <a:pt x="605" y="264"/>
                  </a:cubicBezTo>
                  <a:cubicBezTo>
                    <a:pt x="604" y="264"/>
                    <a:pt x="604" y="264"/>
                    <a:pt x="604" y="264"/>
                  </a:cubicBezTo>
                  <a:cubicBezTo>
                    <a:pt x="571" y="264"/>
                    <a:pt x="542" y="276"/>
                    <a:pt x="520" y="299"/>
                  </a:cubicBezTo>
                  <a:cubicBezTo>
                    <a:pt x="498" y="323"/>
                    <a:pt x="485" y="352"/>
                    <a:pt x="485" y="384"/>
                  </a:cubicBezTo>
                  <a:cubicBezTo>
                    <a:pt x="485" y="395"/>
                    <a:pt x="476" y="405"/>
                    <a:pt x="463" y="405"/>
                  </a:cubicBezTo>
                  <a:cubicBezTo>
                    <a:pt x="463" y="405"/>
                    <a:pt x="463" y="405"/>
                    <a:pt x="463" y="405"/>
                  </a:cubicBezTo>
                  <a:cubicBezTo>
                    <a:pt x="452" y="405"/>
                    <a:pt x="441" y="396"/>
                    <a:pt x="441" y="384"/>
                  </a:cubicBezTo>
                  <a:cubicBezTo>
                    <a:pt x="441" y="340"/>
                    <a:pt x="457" y="299"/>
                    <a:pt x="489" y="268"/>
                  </a:cubicBezTo>
                  <a:cubicBezTo>
                    <a:pt x="518" y="237"/>
                    <a:pt x="560" y="220"/>
                    <a:pt x="603" y="220"/>
                  </a:cubicBezTo>
                  <a:cubicBezTo>
                    <a:pt x="645" y="220"/>
                    <a:pt x="687" y="236"/>
                    <a:pt x="718" y="267"/>
                  </a:cubicBezTo>
                  <a:cubicBezTo>
                    <a:pt x="749" y="297"/>
                    <a:pt x="766" y="339"/>
                    <a:pt x="766" y="381"/>
                  </a:cubicBezTo>
                  <a:cubicBezTo>
                    <a:pt x="767" y="471"/>
                    <a:pt x="695" y="544"/>
                    <a:pt x="605" y="545"/>
                  </a:cubicBezTo>
                  <a:cubicBezTo>
                    <a:pt x="605" y="545"/>
                    <a:pt x="605" y="545"/>
                    <a:pt x="605" y="545"/>
                  </a:cubicBezTo>
                  <a:cubicBezTo>
                    <a:pt x="593" y="545"/>
                    <a:pt x="583" y="536"/>
                    <a:pt x="583" y="523"/>
                  </a:cubicBezTo>
                  <a:cubicBezTo>
                    <a:pt x="583" y="511"/>
                    <a:pt x="592" y="501"/>
                    <a:pt x="605" y="501"/>
                  </a:cubicBezTo>
                  <a:cubicBezTo>
                    <a:pt x="673" y="502"/>
                    <a:pt x="726" y="448"/>
                    <a:pt x="725" y="382"/>
                  </a:cubicBezTo>
                  <a:close/>
                  <a:moveTo>
                    <a:pt x="978" y="258"/>
                  </a:moveTo>
                  <a:cubicBezTo>
                    <a:pt x="957" y="210"/>
                    <a:pt x="957" y="210"/>
                    <a:pt x="957" y="210"/>
                  </a:cubicBezTo>
                  <a:cubicBezTo>
                    <a:pt x="946" y="183"/>
                    <a:pt x="915" y="169"/>
                    <a:pt x="888" y="181"/>
                  </a:cubicBezTo>
                  <a:cubicBezTo>
                    <a:pt x="859" y="192"/>
                    <a:pt x="859" y="192"/>
                    <a:pt x="859" y="192"/>
                  </a:cubicBezTo>
                  <a:cubicBezTo>
                    <a:pt x="842" y="168"/>
                    <a:pt x="820" y="147"/>
                    <a:pt x="797" y="130"/>
                  </a:cubicBezTo>
                  <a:cubicBezTo>
                    <a:pt x="809" y="101"/>
                    <a:pt x="809" y="101"/>
                    <a:pt x="809" y="101"/>
                  </a:cubicBezTo>
                  <a:cubicBezTo>
                    <a:pt x="820" y="75"/>
                    <a:pt x="808" y="44"/>
                    <a:pt x="780" y="32"/>
                  </a:cubicBezTo>
                  <a:cubicBezTo>
                    <a:pt x="732" y="11"/>
                    <a:pt x="732" y="11"/>
                    <a:pt x="732" y="11"/>
                  </a:cubicBezTo>
                  <a:cubicBezTo>
                    <a:pt x="705" y="0"/>
                    <a:pt x="674" y="13"/>
                    <a:pt x="662" y="40"/>
                  </a:cubicBezTo>
                  <a:cubicBezTo>
                    <a:pt x="651" y="69"/>
                    <a:pt x="651" y="69"/>
                    <a:pt x="651" y="69"/>
                  </a:cubicBezTo>
                  <a:cubicBezTo>
                    <a:pt x="622" y="64"/>
                    <a:pt x="592" y="64"/>
                    <a:pt x="562" y="69"/>
                  </a:cubicBezTo>
                  <a:cubicBezTo>
                    <a:pt x="551" y="40"/>
                    <a:pt x="551" y="40"/>
                    <a:pt x="551" y="40"/>
                  </a:cubicBezTo>
                  <a:cubicBezTo>
                    <a:pt x="539" y="14"/>
                    <a:pt x="508" y="0"/>
                    <a:pt x="482" y="11"/>
                  </a:cubicBezTo>
                  <a:cubicBezTo>
                    <a:pt x="433" y="32"/>
                    <a:pt x="433" y="32"/>
                    <a:pt x="433" y="32"/>
                  </a:cubicBezTo>
                  <a:cubicBezTo>
                    <a:pt x="421" y="38"/>
                    <a:pt x="410" y="48"/>
                    <a:pt x="404" y="61"/>
                  </a:cubicBezTo>
                  <a:cubicBezTo>
                    <a:pt x="399" y="74"/>
                    <a:pt x="399" y="89"/>
                    <a:pt x="404" y="101"/>
                  </a:cubicBezTo>
                  <a:cubicBezTo>
                    <a:pt x="416" y="130"/>
                    <a:pt x="416" y="130"/>
                    <a:pt x="416" y="130"/>
                  </a:cubicBezTo>
                  <a:cubicBezTo>
                    <a:pt x="392" y="147"/>
                    <a:pt x="371" y="169"/>
                    <a:pt x="354" y="192"/>
                  </a:cubicBezTo>
                  <a:cubicBezTo>
                    <a:pt x="325" y="181"/>
                    <a:pt x="325" y="181"/>
                    <a:pt x="325" y="181"/>
                  </a:cubicBezTo>
                  <a:cubicBezTo>
                    <a:pt x="312" y="175"/>
                    <a:pt x="297" y="175"/>
                    <a:pt x="285" y="181"/>
                  </a:cubicBezTo>
                  <a:cubicBezTo>
                    <a:pt x="272" y="187"/>
                    <a:pt x="262" y="197"/>
                    <a:pt x="256" y="210"/>
                  </a:cubicBezTo>
                  <a:cubicBezTo>
                    <a:pt x="235" y="258"/>
                    <a:pt x="235" y="258"/>
                    <a:pt x="235" y="258"/>
                  </a:cubicBezTo>
                  <a:cubicBezTo>
                    <a:pt x="224" y="284"/>
                    <a:pt x="236" y="316"/>
                    <a:pt x="264" y="327"/>
                  </a:cubicBezTo>
                  <a:cubicBezTo>
                    <a:pt x="309" y="346"/>
                    <a:pt x="309" y="346"/>
                    <a:pt x="309" y="346"/>
                  </a:cubicBezTo>
                  <a:cubicBezTo>
                    <a:pt x="320" y="350"/>
                    <a:pt x="333" y="344"/>
                    <a:pt x="336" y="334"/>
                  </a:cubicBezTo>
                  <a:cubicBezTo>
                    <a:pt x="341" y="323"/>
                    <a:pt x="335" y="310"/>
                    <a:pt x="325" y="306"/>
                  </a:cubicBezTo>
                  <a:cubicBezTo>
                    <a:pt x="280" y="288"/>
                    <a:pt x="280" y="288"/>
                    <a:pt x="280" y="288"/>
                  </a:cubicBezTo>
                  <a:cubicBezTo>
                    <a:pt x="277" y="287"/>
                    <a:pt x="275" y="284"/>
                    <a:pt x="274" y="282"/>
                  </a:cubicBezTo>
                  <a:cubicBezTo>
                    <a:pt x="273" y="281"/>
                    <a:pt x="273" y="278"/>
                    <a:pt x="274" y="274"/>
                  </a:cubicBezTo>
                  <a:cubicBezTo>
                    <a:pt x="295" y="226"/>
                    <a:pt x="295" y="226"/>
                    <a:pt x="295" y="226"/>
                  </a:cubicBezTo>
                  <a:cubicBezTo>
                    <a:pt x="296" y="222"/>
                    <a:pt x="298" y="221"/>
                    <a:pt x="301" y="220"/>
                  </a:cubicBezTo>
                  <a:cubicBezTo>
                    <a:pt x="302" y="219"/>
                    <a:pt x="305" y="219"/>
                    <a:pt x="309" y="220"/>
                  </a:cubicBezTo>
                  <a:cubicBezTo>
                    <a:pt x="354" y="238"/>
                    <a:pt x="354" y="238"/>
                    <a:pt x="354" y="238"/>
                  </a:cubicBezTo>
                  <a:cubicBezTo>
                    <a:pt x="363" y="242"/>
                    <a:pt x="374" y="240"/>
                    <a:pt x="380" y="230"/>
                  </a:cubicBezTo>
                  <a:cubicBezTo>
                    <a:pt x="400" y="200"/>
                    <a:pt x="425" y="175"/>
                    <a:pt x="455" y="155"/>
                  </a:cubicBezTo>
                  <a:cubicBezTo>
                    <a:pt x="463" y="150"/>
                    <a:pt x="467" y="139"/>
                    <a:pt x="463" y="129"/>
                  </a:cubicBezTo>
                  <a:cubicBezTo>
                    <a:pt x="445" y="84"/>
                    <a:pt x="445" y="84"/>
                    <a:pt x="445" y="84"/>
                  </a:cubicBezTo>
                  <a:cubicBezTo>
                    <a:pt x="444" y="81"/>
                    <a:pt x="444" y="78"/>
                    <a:pt x="445" y="76"/>
                  </a:cubicBezTo>
                  <a:cubicBezTo>
                    <a:pt x="446" y="75"/>
                    <a:pt x="447" y="73"/>
                    <a:pt x="451" y="70"/>
                  </a:cubicBezTo>
                  <a:cubicBezTo>
                    <a:pt x="499" y="49"/>
                    <a:pt x="499" y="49"/>
                    <a:pt x="499" y="49"/>
                  </a:cubicBezTo>
                  <a:cubicBezTo>
                    <a:pt x="504" y="47"/>
                    <a:pt x="509" y="49"/>
                    <a:pt x="512" y="55"/>
                  </a:cubicBezTo>
                  <a:cubicBezTo>
                    <a:pt x="530" y="100"/>
                    <a:pt x="530" y="100"/>
                    <a:pt x="530" y="100"/>
                  </a:cubicBezTo>
                  <a:cubicBezTo>
                    <a:pt x="533" y="109"/>
                    <a:pt x="544" y="115"/>
                    <a:pt x="554" y="113"/>
                  </a:cubicBezTo>
                  <a:cubicBezTo>
                    <a:pt x="590" y="106"/>
                    <a:pt x="626" y="106"/>
                    <a:pt x="660" y="113"/>
                  </a:cubicBezTo>
                  <a:cubicBezTo>
                    <a:pt x="671" y="115"/>
                    <a:pt x="681" y="109"/>
                    <a:pt x="684" y="100"/>
                  </a:cubicBezTo>
                  <a:cubicBezTo>
                    <a:pt x="703" y="55"/>
                    <a:pt x="703" y="55"/>
                    <a:pt x="703" y="55"/>
                  </a:cubicBezTo>
                  <a:cubicBezTo>
                    <a:pt x="705" y="51"/>
                    <a:pt x="711" y="48"/>
                    <a:pt x="715" y="49"/>
                  </a:cubicBezTo>
                  <a:cubicBezTo>
                    <a:pt x="764" y="70"/>
                    <a:pt x="764" y="70"/>
                    <a:pt x="764" y="70"/>
                  </a:cubicBezTo>
                  <a:cubicBezTo>
                    <a:pt x="768" y="73"/>
                    <a:pt x="771" y="78"/>
                    <a:pt x="770" y="83"/>
                  </a:cubicBezTo>
                  <a:cubicBezTo>
                    <a:pt x="751" y="128"/>
                    <a:pt x="751" y="128"/>
                    <a:pt x="751" y="128"/>
                  </a:cubicBezTo>
                  <a:cubicBezTo>
                    <a:pt x="748" y="137"/>
                    <a:pt x="750" y="149"/>
                    <a:pt x="759" y="154"/>
                  </a:cubicBezTo>
                  <a:cubicBezTo>
                    <a:pt x="789" y="174"/>
                    <a:pt x="815" y="199"/>
                    <a:pt x="834" y="229"/>
                  </a:cubicBezTo>
                  <a:cubicBezTo>
                    <a:pt x="840" y="237"/>
                    <a:pt x="850" y="241"/>
                    <a:pt x="861" y="237"/>
                  </a:cubicBezTo>
                  <a:cubicBezTo>
                    <a:pt x="906" y="219"/>
                    <a:pt x="906" y="219"/>
                    <a:pt x="906" y="219"/>
                  </a:cubicBezTo>
                  <a:cubicBezTo>
                    <a:pt x="910" y="217"/>
                    <a:pt x="916" y="219"/>
                    <a:pt x="918" y="225"/>
                  </a:cubicBezTo>
                  <a:cubicBezTo>
                    <a:pt x="939" y="273"/>
                    <a:pt x="939" y="273"/>
                    <a:pt x="939" y="273"/>
                  </a:cubicBezTo>
                  <a:cubicBezTo>
                    <a:pt x="941" y="278"/>
                    <a:pt x="939" y="283"/>
                    <a:pt x="933" y="286"/>
                  </a:cubicBezTo>
                  <a:cubicBezTo>
                    <a:pt x="888" y="304"/>
                    <a:pt x="888" y="304"/>
                    <a:pt x="888" y="304"/>
                  </a:cubicBezTo>
                  <a:cubicBezTo>
                    <a:pt x="879" y="308"/>
                    <a:pt x="873" y="318"/>
                    <a:pt x="876" y="328"/>
                  </a:cubicBezTo>
                  <a:cubicBezTo>
                    <a:pt x="883" y="364"/>
                    <a:pt x="883" y="400"/>
                    <a:pt x="876" y="434"/>
                  </a:cubicBezTo>
                  <a:cubicBezTo>
                    <a:pt x="873" y="445"/>
                    <a:pt x="879" y="455"/>
                    <a:pt x="888" y="458"/>
                  </a:cubicBezTo>
                  <a:cubicBezTo>
                    <a:pt x="933" y="477"/>
                    <a:pt x="933" y="477"/>
                    <a:pt x="933" y="477"/>
                  </a:cubicBezTo>
                  <a:cubicBezTo>
                    <a:pt x="938" y="479"/>
                    <a:pt x="940" y="485"/>
                    <a:pt x="939" y="490"/>
                  </a:cubicBezTo>
                  <a:cubicBezTo>
                    <a:pt x="918" y="538"/>
                    <a:pt x="918" y="538"/>
                    <a:pt x="918" y="538"/>
                  </a:cubicBezTo>
                  <a:cubicBezTo>
                    <a:pt x="917" y="541"/>
                    <a:pt x="915" y="543"/>
                    <a:pt x="912" y="544"/>
                  </a:cubicBezTo>
                  <a:cubicBezTo>
                    <a:pt x="911" y="545"/>
                    <a:pt x="908" y="545"/>
                    <a:pt x="904" y="544"/>
                  </a:cubicBezTo>
                  <a:cubicBezTo>
                    <a:pt x="859" y="525"/>
                    <a:pt x="859" y="525"/>
                    <a:pt x="859" y="525"/>
                  </a:cubicBezTo>
                  <a:cubicBezTo>
                    <a:pt x="850" y="522"/>
                    <a:pt x="839" y="524"/>
                    <a:pt x="833" y="533"/>
                  </a:cubicBezTo>
                  <a:cubicBezTo>
                    <a:pt x="813" y="563"/>
                    <a:pt x="788" y="589"/>
                    <a:pt x="758" y="608"/>
                  </a:cubicBezTo>
                  <a:cubicBezTo>
                    <a:pt x="750" y="614"/>
                    <a:pt x="747" y="624"/>
                    <a:pt x="750" y="635"/>
                  </a:cubicBezTo>
                  <a:cubicBezTo>
                    <a:pt x="768" y="680"/>
                    <a:pt x="768" y="680"/>
                    <a:pt x="768" y="680"/>
                  </a:cubicBezTo>
                  <a:cubicBezTo>
                    <a:pt x="771" y="684"/>
                    <a:pt x="768" y="690"/>
                    <a:pt x="763" y="692"/>
                  </a:cubicBezTo>
                  <a:cubicBezTo>
                    <a:pt x="714" y="713"/>
                    <a:pt x="714" y="713"/>
                    <a:pt x="714" y="713"/>
                  </a:cubicBezTo>
                  <a:cubicBezTo>
                    <a:pt x="711" y="714"/>
                    <a:pt x="709" y="714"/>
                    <a:pt x="706" y="713"/>
                  </a:cubicBezTo>
                  <a:cubicBezTo>
                    <a:pt x="705" y="712"/>
                    <a:pt x="703" y="711"/>
                    <a:pt x="701" y="707"/>
                  </a:cubicBezTo>
                  <a:cubicBezTo>
                    <a:pt x="682" y="662"/>
                    <a:pt x="682" y="662"/>
                    <a:pt x="682" y="662"/>
                  </a:cubicBezTo>
                  <a:cubicBezTo>
                    <a:pt x="677" y="651"/>
                    <a:pt x="665" y="646"/>
                    <a:pt x="654" y="651"/>
                  </a:cubicBezTo>
                  <a:cubicBezTo>
                    <a:pt x="643" y="655"/>
                    <a:pt x="638" y="668"/>
                    <a:pt x="643" y="678"/>
                  </a:cubicBezTo>
                  <a:cubicBezTo>
                    <a:pt x="661" y="723"/>
                    <a:pt x="661" y="723"/>
                    <a:pt x="661" y="723"/>
                  </a:cubicBezTo>
                  <a:cubicBezTo>
                    <a:pt x="667" y="736"/>
                    <a:pt x="677" y="746"/>
                    <a:pt x="690" y="752"/>
                  </a:cubicBezTo>
                  <a:cubicBezTo>
                    <a:pt x="697" y="755"/>
                    <a:pt x="704" y="757"/>
                    <a:pt x="711" y="757"/>
                  </a:cubicBezTo>
                  <a:cubicBezTo>
                    <a:pt x="718" y="757"/>
                    <a:pt x="725" y="756"/>
                    <a:pt x="732" y="752"/>
                  </a:cubicBezTo>
                  <a:cubicBezTo>
                    <a:pt x="780" y="731"/>
                    <a:pt x="780" y="731"/>
                    <a:pt x="780" y="731"/>
                  </a:cubicBezTo>
                  <a:cubicBezTo>
                    <a:pt x="806" y="720"/>
                    <a:pt x="820" y="689"/>
                    <a:pt x="809" y="662"/>
                  </a:cubicBezTo>
                  <a:cubicBezTo>
                    <a:pt x="797" y="634"/>
                    <a:pt x="797" y="634"/>
                    <a:pt x="797" y="634"/>
                  </a:cubicBezTo>
                  <a:cubicBezTo>
                    <a:pt x="821" y="616"/>
                    <a:pt x="842" y="594"/>
                    <a:pt x="859" y="571"/>
                  </a:cubicBezTo>
                  <a:cubicBezTo>
                    <a:pt x="888" y="583"/>
                    <a:pt x="888" y="583"/>
                    <a:pt x="888" y="583"/>
                  </a:cubicBezTo>
                  <a:cubicBezTo>
                    <a:pt x="901" y="589"/>
                    <a:pt x="916" y="589"/>
                    <a:pt x="929" y="583"/>
                  </a:cubicBezTo>
                  <a:cubicBezTo>
                    <a:pt x="941" y="577"/>
                    <a:pt x="952" y="567"/>
                    <a:pt x="957" y="554"/>
                  </a:cubicBezTo>
                  <a:cubicBezTo>
                    <a:pt x="978" y="506"/>
                    <a:pt x="978" y="506"/>
                    <a:pt x="978" y="506"/>
                  </a:cubicBezTo>
                  <a:cubicBezTo>
                    <a:pt x="984" y="493"/>
                    <a:pt x="984" y="478"/>
                    <a:pt x="978" y="465"/>
                  </a:cubicBezTo>
                  <a:cubicBezTo>
                    <a:pt x="972" y="453"/>
                    <a:pt x="962" y="442"/>
                    <a:pt x="949" y="437"/>
                  </a:cubicBezTo>
                  <a:cubicBezTo>
                    <a:pt x="921" y="425"/>
                    <a:pt x="921" y="425"/>
                    <a:pt x="921" y="425"/>
                  </a:cubicBezTo>
                  <a:cubicBezTo>
                    <a:pt x="925" y="395"/>
                    <a:pt x="925" y="366"/>
                    <a:pt x="921" y="336"/>
                  </a:cubicBezTo>
                  <a:cubicBezTo>
                    <a:pt x="949" y="325"/>
                    <a:pt x="949" y="325"/>
                    <a:pt x="949" y="325"/>
                  </a:cubicBezTo>
                  <a:cubicBezTo>
                    <a:pt x="976" y="316"/>
                    <a:pt x="989" y="284"/>
                    <a:pt x="978" y="258"/>
                  </a:cubicBezTo>
                  <a:close/>
                  <a:moveTo>
                    <a:pt x="411" y="688"/>
                  </a:moveTo>
                  <a:cubicBezTo>
                    <a:pt x="411" y="753"/>
                    <a:pt x="358" y="806"/>
                    <a:pt x="293" y="806"/>
                  </a:cubicBezTo>
                  <a:cubicBezTo>
                    <a:pt x="227" y="806"/>
                    <a:pt x="174" y="753"/>
                    <a:pt x="174" y="688"/>
                  </a:cubicBezTo>
                  <a:cubicBezTo>
                    <a:pt x="174" y="622"/>
                    <a:pt x="227" y="569"/>
                    <a:pt x="293" y="569"/>
                  </a:cubicBezTo>
                  <a:cubicBezTo>
                    <a:pt x="358" y="569"/>
                    <a:pt x="411" y="622"/>
                    <a:pt x="411" y="688"/>
                  </a:cubicBezTo>
                  <a:close/>
                  <a:moveTo>
                    <a:pt x="369" y="688"/>
                  </a:moveTo>
                  <a:cubicBezTo>
                    <a:pt x="369" y="646"/>
                    <a:pt x="334" y="612"/>
                    <a:pt x="293" y="612"/>
                  </a:cubicBezTo>
                  <a:cubicBezTo>
                    <a:pt x="251" y="612"/>
                    <a:pt x="217" y="646"/>
                    <a:pt x="217" y="688"/>
                  </a:cubicBezTo>
                  <a:cubicBezTo>
                    <a:pt x="217" y="729"/>
                    <a:pt x="251" y="764"/>
                    <a:pt x="293" y="764"/>
                  </a:cubicBezTo>
                  <a:cubicBezTo>
                    <a:pt x="334" y="764"/>
                    <a:pt x="369" y="730"/>
                    <a:pt x="369" y="688"/>
                  </a:cubicBezTo>
                  <a:close/>
                  <a:moveTo>
                    <a:pt x="521" y="752"/>
                  </a:moveTo>
                  <a:cubicBezTo>
                    <a:pt x="516" y="771"/>
                    <a:pt x="508" y="788"/>
                    <a:pt x="499" y="805"/>
                  </a:cubicBezTo>
                  <a:cubicBezTo>
                    <a:pt x="512" y="818"/>
                    <a:pt x="512" y="818"/>
                    <a:pt x="512" y="818"/>
                  </a:cubicBezTo>
                  <a:cubicBezTo>
                    <a:pt x="520" y="826"/>
                    <a:pt x="524" y="837"/>
                    <a:pt x="524" y="849"/>
                  </a:cubicBezTo>
                  <a:cubicBezTo>
                    <a:pt x="524" y="860"/>
                    <a:pt x="520" y="872"/>
                    <a:pt x="512" y="880"/>
                  </a:cubicBezTo>
                  <a:cubicBezTo>
                    <a:pt x="484" y="908"/>
                    <a:pt x="484" y="908"/>
                    <a:pt x="484" y="908"/>
                  </a:cubicBezTo>
                  <a:cubicBezTo>
                    <a:pt x="476" y="916"/>
                    <a:pt x="464" y="920"/>
                    <a:pt x="453" y="920"/>
                  </a:cubicBezTo>
                  <a:cubicBezTo>
                    <a:pt x="441" y="920"/>
                    <a:pt x="430" y="916"/>
                    <a:pt x="422" y="908"/>
                  </a:cubicBezTo>
                  <a:cubicBezTo>
                    <a:pt x="409" y="895"/>
                    <a:pt x="409" y="895"/>
                    <a:pt x="409" y="895"/>
                  </a:cubicBezTo>
                  <a:cubicBezTo>
                    <a:pt x="393" y="904"/>
                    <a:pt x="374" y="911"/>
                    <a:pt x="356" y="917"/>
                  </a:cubicBezTo>
                  <a:cubicBezTo>
                    <a:pt x="356" y="935"/>
                    <a:pt x="356" y="935"/>
                    <a:pt x="356" y="935"/>
                  </a:cubicBezTo>
                  <a:cubicBezTo>
                    <a:pt x="356" y="960"/>
                    <a:pt x="336" y="980"/>
                    <a:pt x="311" y="980"/>
                  </a:cubicBezTo>
                  <a:cubicBezTo>
                    <a:pt x="273" y="980"/>
                    <a:pt x="273" y="980"/>
                    <a:pt x="273" y="980"/>
                  </a:cubicBezTo>
                  <a:cubicBezTo>
                    <a:pt x="249" y="980"/>
                    <a:pt x="228" y="961"/>
                    <a:pt x="228" y="935"/>
                  </a:cubicBezTo>
                  <a:cubicBezTo>
                    <a:pt x="228" y="917"/>
                    <a:pt x="228" y="917"/>
                    <a:pt x="228" y="917"/>
                  </a:cubicBezTo>
                  <a:cubicBezTo>
                    <a:pt x="210" y="912"/>
                    <a:pt x="192" y="904"/>
                    <a:pt x="175" y="895"/>
                  </a:cubicBezTo>
                  <a:cubicBezTo>
                    <a:pt x="163" y="908"/>
                    <a:pt x="163" y="908"/>
                    <a:pt x="163" y="908"/>
                  </a:cubicBezTo>
                  <a:cubicBezTo>
                    <a:pt x="154" y="916"/>
                    <a:pt x="143" y="920"/>
                    <a:pt x="131" y="920"/>
                  </a:cubicBezTo>
                  <a:cubicBezTo>
                    <a:pt x="120" y="920"/>
                    <a:pt x="108" y="916"/>
                    <a:pt x="100" y="908"/>
                  </a:cubicBezTo>
                  <a:cubicBezTo>
                    <a:pt x="73" y="880"/>
                    <a:pt x="73" y="880"/>
                    <a:pt x="73" y="880"/>
                  </a:cubicBezTo>
                  <a:cubicBezTo>
                    <a:pt x="55" y="863"/>
                    <a:pt x="55" y="835"/>
                    <a:pt x="73" y="817"/>
                  </a:cubicBezTo>
                  <a:cubicBezTo>
                    <a:pt x="85" y="804"/>
                    <a:pt x="85" y="804"/>
                    <a:pt x="85" y="804"/>
                  </a:cubicBezTo>
                  <a:cubicBezTo>
                    <a:pt x="76" y="788"/>
                    <a:pt x="69" y="769"/>
                    <a:pt x="63" y="751"/>
                  </a:cubicBezTo>
                  <a:cubicBezTo>
                    <a:pt x="45" y="751"/>
                    <a:pt x="45" y="751"/>
                    <a:pt x="45" y="751"/>
                  </a:cubicBezTo>
                  <a:cubicBezTo>
                    <a:pt x="21" y="751"/>
                    <a:pt x="0" y="731"/>
                    <a:pt x="0" y="706"/>
                  </a:cubicBezTo>
                  <a:cubicBezTo>
                    <a:pt x="0" y="668"/>
                    <a:pt x="0" y="668"/>
                    <a:pt x="0" y="668"/>
                  </a:cubicBezTo>
                  <a:cubicBezTo>
                    <a:pt x="0" y="644"/>
                    <a:pt x="20" y="623"/>
                    <a:pt x="45" y="623"/>
                  </a:cubicBezTo>
                  <a:cubicBezTo>
                    <a:pt x="63" y="623"/>
                    <a:pt x="63" y="623"/>
                    <a:pt x="63" y="623"/>
                  </a:cubicBezTo>
                  <a:cubicBezTo>
                    <a:pt x="68" y="605"/>
                    <a:pt x="76" y="587"/>
                    <a:pt x="85" y="570"/>
                  </a:cubicBezTo>
                  <a:cubicBezTo>
                    <a:pt x="73" y="558"/>
                    <a:pt x="73" y="558"/>
                    <a:pt x="73" y="558"/>
                  </a:cubicBezTo>
                  <a:cubicBezTo>
                    <a:pt x="55" y="540"/>
                    <a:pt x="55" y="513"/>
                    <a:pt x="73" y="494"/>
                  </a:cubicBezTo>
                  <a:cubicBezTo>
                    <a:pt x="100" y="467"/>
                    <a:pt x="100" y="467"/>
                    <a:pt x="100" y="467"/>
                  </a:cubicBezTo>
                  <a:cubicBezTo>
                    <a:pt x="108" y="458"/>
                    <a:pt x="120" y="454"/>
                    <a:pt x="131" y="454"/>
                  </a:cubicBezTo>
                  <a:cubicBezTo>
                    <a:pt x="143" y="454"/>
                    <a:pt x="154" y="458"/>
                    <a:pt x="163" y="467"/>
                  </a:cubicBezTo>
                  <a:cubicBezTo>
                    <a:pt x="175" y="479"/>
                    <a:pt x="175" y="479"/>
                    <a:pt x="175" y="479"/>
                  </a:cubicBezTo>
                  <a:cubicBezTo>
                    <a:pt x="191" y="470"/>
                    <a:pt x="210" y="463"/>
                    <a:pt x="228" y="457"/>
                  </a:cubicBezTo>
                  <a:cubicBezTo>
                    <a:pt x="228" y="439"/>
                    <a:pt x="228" y="439"/>
                    <a:pt x="228" y="439"/>
                  </a:cubicBezTo>
                  <a:cubicBezTo>
                    <a:pt x="228" y="415"/>
                    <a:pt x="248" y="394"/>
                    <a:pt x="273" y="394"/>
                  </a:cubicBezTo>
                  <a:cubicBezTo>
                    <a:pt x="311" y="394"/>
                    <a:pt x="311" y="394"/>
                    <a:pt x="311" y="394"/>
                  </a:cubicBezTo>
                  <a:cubicBezTo>
                    <a:pt x="335" y="394"/>
                    <a:pt x="356" y="414"/>
                    <a:pt x="356" y="439"/>
                  </a:cubicBezTo>
                  <a:cubicBezTo>
                    <a:pt x="356" y="457"/>
                    <a:pt x="356" y="457"/>
                    <a:pt x="356" y="457"/>
                  </a:cubicBezTo>
                  <a:cubicBezTo>
                    <a:pt x="374" y="462"/>
                    <a:pt x="392" y="470"/>
                    <a:pt x="409" y="479"/>
                  </a:cubicBezTo>
                  <a:cubicBezTo>
                    <a:pt x="422" y="467"/>
                    <a:pt x="422" y="467"/>
                    <a:pt x="422" y="467"/>
                  </a:cubicBezTo>
                  <a:cubicBezTo>
                    <a:pt x="430" y="458"/>
                    <a:pt x="441" y="454"/>
                    <a:pt x="453" y="454"/>
                  </a:cubicBezTo>
                  <a:cubicBezTo>
                    <a:pt x="464" y="454"/>
                    <a:pt x="476" y="458"/>
                    <a:pt x="484" y="467"/>
                  </a:cubicBezTo>
                  <a:cubicBezTo>
                    <a:pt x="512" y="494"/>
                    <a:pt x="512" y="494"/>
                    <a:pt x="512" y="494"/>
                  </a:cubicBezTo>
                  <a:cubicBezTo>
                    <a:pt x="520" y="502"/>
                    <a:pt x="524" y="514"/>
                    <a:pt x="524" y="525"/>
                  </a:cubicBezTo>
                  <a:cubicBezTo>
                    <a:pt x="524" y="537"/>
                    <a:pt x="520" y="548"/>
                    <a:pt x="512" y="556"/>
                  </a:cubicBezTo>
                  <a:cubicBezTo>
                    <a:pt x="499" y="569"/>
                    <a:pt x="499" y="569"/>
                    <a:pt x="499" y="569"/>
                  </a:cubicBezTo>
                  <a:cubicBezTo>
                    <a:pt x="508" y="585"/>
                    <a:pt x="515" y="604"/>
                    <a:pt x="521" y="622"/>
                  </a:cubicBezTo>
                  <a:cubicBezTo>
                    <a:pt x="539" y="622"/>
                    <a:pt x="539" y="622"/>
                    <a:pt x="539" y="622"/>
                  </a:cubicBezTo>
                  <a:cubicBezTo>
                    <a:pt x="563" y="622"/>
                    <a:pt x="584" y="642"/>
                    <a:pt x="584" y="667"/>
                  </a:cubicBezTo>
                  <a:cubicBezTo>
                    <a:pt x="584" y="705"/>
                    <a:pt x="584" y="705"/>
                    <a:pt x="584" y="705"/>
                  </a:cubicBezTo>
                  <a:cubicBezTo>
                    <a:pt x="584" y="729"/>
                    <a:pt x="565" y="750"/>
                    <a:pt x="539" y="750"/>
                  </a:cubicBezTo>
                  <a:cubicBezTo>
                    <a:pt x="521" y="750"/>
                    <a:pt x="521" y="750"/>
                    <a:pt x="521" y="750"/>
                  </a:cubicBezTo>
                  <a:lnTo>
                    <a:pt x="521" y="752"/>
                  </a:lnTo>
                  <a:close/>
                  <a:moveTo>
                    <a:pt x="504" y="708"/>
                  </a:moveTo>
                  <a:cubicBezTo>
                    <a:pt x="539" y="708"/>
                    <a:pt x="539" y="708"/>
                    <a:pt x="539" y="708"/>
                  </a:cubicBezTo>
                  <a:cubicBezTo>
                    <a:pt x="540" y="708"/>
                    <a:pt x="540" y="708"/>
                    <a:pt x="540" y="707"/>
                  </a:cubicBezTo>
                  <a:cubicBezTo>
                    <a:pt x="540" y="669"/>
                    <a:pt x="540" y="669"/>
                    <a:pt x="540" y="669"/>
                  </a:cubicBezTo>
                  <a:cubicBezTo>
                    <a:pt x="540" y="668"/>
                    <a:pt x="540" y="668"/>
                    <a:pt x="539" y="668"/>
                  </a:cubicBezTo>
                  <a:cubicBezTo>
                    <a:pt x="504" y="668"/>
                    <a:pt x="504" y="668"/>
                    <a:pt x="504" y="668"/>
                  </a:cubicBezTo>
                  <a:cubicBezTo>
                    <a:pt x="493" y="668"/>
                    <a:pt x="484" y="661"/>
                    <a:pt x="483" y="651"/>
                  </a:cubicBezTo>
                  <a:cubicBezTo>
                    <a:pt x="478" y="625"/>
                    <a:pt x="468" y="602"/>
                    <a:pt x="454" y="582"/>
                  </a:cubicBezTo>
                  <a:cubicBezTo>
                    <a:pt x="448" y="574"/>
                    <a:pt x="449" y="562"/>
                    <a:pt x="456" y="554"/>
                  </a:cubicBezTo>
                  <a:cubicBezTo>
                    <a:pt x="482" y="529"/>
                    <a:pt x="482" y="529"/>
                    <a:pt x="482" y="529"/>
                  </a:cubicBezTo>
                  <a:cubicBezTo>
                    <a:pt x="482" y="529"/>
                    <a:pt x="482" y="529"/>
                    <a:pt x="482" y="528"/>
                  </a:cubicBezTo>
                  <a:cubicBezTo>
                    <a:pt x="482" y="526"/>
                    <a:pt x="482" y="526"/>
                    <a:pt x="482" y="526"/>
                  </a:cubicBezTo>
                  <a:cubicBezTo>
                    <a:pt x="454" y="499"/>
                    <a:pt x="454" y="499"/>
                    <a:pt x="454" y="499"/>
                  </a:cubicBezTo>
                  <a:cubicBezTo>
                    <a:pt x="454" y="499"/>
                    <a:pt x="453" y="499"/>
                    <a:pt x="452" y="499"/>
                  </a:cubicBezTo>
                  <a:cubicBezTo>
                    <a:pt x="426" y="524"/>
                    <a:pt x="426" y="524"/>
                    <a:pt x="426" y="524"/>
                  </a:cubicBezTo>
                  <a:cubicBezTo>
                    <a:pt x="419" y="531"/>
                    <a:pt x="408" y="532"/>
                    <a:pt x="399" y="526"/>
                  </a:cubicBezTo>
                  <a:cubicBezTo>
                    <a:pt x="378" y="513"/>
                    <a:pt x="354" y="502"/>
                    <a:pt x="330" y="498"/>
                  </a:cubicBezTo>
                  <a:cubicBezTo>
                    <a:pt x="319" y="495"/>
                    <a:pt x="312" y="487"/>
                    <a:pt x="312" y="477"/>
                  </a:cubicBezTo>
                  <a:cubicBezTo>
                    <a:pt x="312" y="441"/>
                    <a:pt x="312" y="441"/>
                    <a:pt x="312" y="441"/>
                  </a:cubicBezTo>
                  <a:cubicBezTo>
                    <a:pt x="312" y="440"/>
                    <a:pt x="312" y="440"/>
                    <a:pt x="311" y="440"/>
                  </a:cubicBezTo>
                  <a:cubicBezTo>
                    <a:pt x="273" y="440"/>
                    <a:pt x="273" y="440"/>
                    <a:pt x="273" y="440"/>
                  </a:cubicBezTo>
                  <a:cubicBezTo>
                    <a:pt x="272" y="440"/>
                    <a:pt x="272" y="440"/>
                    <a:pt x="272" y="441"/>
                  </a:cubicBezTo>
                  <a:cubicBezTo>
                    <a:pt x="272" y="477"/>
                    <a:pt x="272" y="477"/>
                    <a:pt x="272" y="477"/>
                  </a:cubicBezTo>
                  <a:cubicBezTo>
                    <a:pt x="272" y="487"/>
                    <a:pt x="265" y="496"/>
                    <a:pt x="255" y="498"/>
                  </a:cubicBezTo>
                  <a:cubicBezTo>
                    <a:pt x="229" y="502"/>
                    <a:pt x="206" y="513"/>
                    <a:pt x="186" y="526"/>
                  </a:cubicBezTo>
                  <a:cubicBezTo>
                    <a:pt x="178" y="532"/>
                    <a:pt x="166" y="531"/>
                    <a:pt x="158" y="524"/>
                  </a:cubicBezTo>
                  <a:cubicBezTo>
                    <a:pt x="133" y="499"/>
                    <a:pt x="133" y="499"/>
                    <a:pt x="133" y="499"/>
                  </a:cubicBezTo>
                  <a:cubicBezTo>
                    <a:pt x="133" y="499"/>
                    <a:pt x="131" y="499"/>
                    <a:pt x="130" y="499"/>
                  </a:cubicBezTo>
                  <a:cubicBezTo>
                    <a:pt x="103" y="526"/>
                    <a:pt x="103" y="526"/>
                    <a:pt x="103" y="526"/>
                  </a:cubicBezTo>
                  <a:cubicBezTo>
                    <a:pt x="103" y="526"/>
                    <a:pt x="103" y="528"/>
                    <a:pt x="103" y="529"/>
                  </a:cubicBezTo>
                  <a:cubicBezTo>
                    <a:pt x="128" y="554"/>
                    <a:pt x="128" y="554"/>
                    <a:pt x="128" y="554"/>
                  </a:cubicBezTo>
                  <a:cubicBezTo>
                    <a:pt x="135" y="561"/>
                    <a:pt x="136" y="572"/>
                    <a:pt x="130" y="582"/>
                  </a:cubicBezTo>
                  <a:cubicBezTo>
                    <a:pt x="116" y="602"/>
                    <a:pt x="106" y="627"/>
                    <a:pt x="101" y="651"/>
                  </a:cubicBezTo>
                  <a:cubicBezTo>
                    <a:pt x="99" y="661"/>
                    <a:pt x="91" y="668"/>
                    <a:pt x="81" y="668"/>
                  </a:cubicBezTo>
                  <a:cubicBezTo>
                    <a:pt x="45" y="668"/>
                    <a:pt x="45" y="668"/>
                    <a:pt x="45" y="668"/>
                  </a:cubicBezTo>
                  <a:cubicBezTo>
                    <a:pt x="44" y="668"/>
                    <a:pt x="44" y="668"/>
                    <a:pt x="44" y="669"/>
                  </a:cubicBezTo>
                  <a:cubicBezTo>
                    <a:pt x="44" y="707"/>
                    <a:pt x="44" y="707"/>
                    <a:pt x="44" y="707"/>
                  </a:cubicBezTo>
                  <a:cubicBezTo>
                    <a:pt x="44" y="708"/>
                    <a:pt x="44" y="708"/>
                    <a:pt x="45" y="708"/>
                  </a:cubicBezTo>
                  <a:cubicBezTo>
                    <a:pt x="81" y="708"/>
                    <a:pt x="81" y="708"/>
                    <a:pt x="81" y="708"/>
                  </a:cubicBezTo>
                  <a:cubicBezTo>
                    <a:pt x="91" y="708"/>
                    <a:pt x="100" y="715"/>
                    <a:pt x="101" y="726"/>
                  </a:cubicBezTo>
                  <a:cubicBezTo>
                    <a:pt x="106" y="751"/>
                    <a:pt x="116" y="774"/>
                    <a:pt x="130" y="795"/>
                  </a:cubicBezTo>
                  <a:cubicBezTo>
                    <a:pt x="136" y="803"/>
                    <a:pt x="135" y="814"/>
                    <a:pt x="128" y="822"/>
                  </a:cubicBezTo>
                  <a:cubicBezTo>
                    <a:pt x="103" y="848"/>
                    <a:pt x="103" y="848"/>
                    <a:pt x="103" y="848"/>
                  </a:cubicBezTo>
                  <a:cubicBezTo>
                    <a:pt x="103" y="848"/>
                    <a:pt x="103" y="849"/>
                    <a:pt x="103" y="850"/>
                  </a:cubicBezTo>
                  <a:cubicBezTo>
                    <a:pt x="130" y="878"/>
                    <a:pt x="130" y="878"/>
                    <a:pt x="130" y="878"/>
                  </a:cubicBezTo>
                  <a:cubicBezTo>
                    <a:pt x="130" y="878"/>
                    <a:pt x="131" y="878"/>
                    <a:pt x="133" y="878"/>
                  </a:cubicBezTo>
                  <a:cubicBezTo>
                    <a:pt x="158" y="852"/>
                    <a:pt x="158" y="852"/>
                    <a:pt x="158" y="852"/>
                  </a:cubicBezTo>
                  <a:cubicBezTo>
                    <a:pt x="163" y="848"/>
                    <a:pt x="167" y="847"/>
                    <a:pt x="173" y="847"/>
                  </a:cubicBezTo>
                  <a:cubicBezTo>
                    <a:pt x="178" y="847"/>
                    <a:pt x="181" y="848"/>
                    <a:pt x="184" y="850"/>
                  </a:cubicBezTo>
                  <a:cubicBezTo>
                    <a:pt x="205" y="864"/>
                    <a:pt x="229" y="874"/>
                    <a:pt x="254" y="879"/>
                  </a:cubicBezTo>
                  <a:cubicBezTo>
                    <a:pt x="264" y="881"/>
                    <a:pt x="271" y="889"/>
                    <a:pt x="271" y="900"/>
                  </a:cubicBezTo>
                  <a:cubicBezTo>
                    <a:pt x="271" y="935"/>
                    <a:pt x="271" y="935"/>
                    <a:pt x="271" y="935"/>
                  </a:cubicBezTo>
                  <a:cubicBezTo>
                    <a:pt x="271" y="937"/>
                    <a:pt x="271" y="937"/>
                    <a:pt x="272" y="937"/>
                  </a:cubicBezTo>
                  <a:cubicBezTo>
                    <a:pt x="310" y="937"/>
                    <a:pt x="310" y="937"/>
                    <a:pt x="310" y="937"/>
                  </a:cubicBezTo>
                  <a:cubicBezTo>
                    <a:pt x="311" y="937"/>
                    <a:pt x="311" y="937"/>
                    <a:pt x="311" y="935"/>
                  </a:cubicBezTo>
                  <a:cubicBezTo>
                    <a:pt x="311" y="900"/>
                    <a:pt x="311" y="900"/>
                    <a:pt x="311" y="900"/>
                  </a:cubicBezTo>
                  <a:cubicBezTo>
                    <a:pt x="311" y="889"/>
                    <a:pt x="318" y="880"/>
                    <a:pt x="328" y="879"/>
                  </a:cubicBezTo>
                  <a:cubicBezTo>
                    <a:pt x="354" y="874"/>
                    <a:pt x="377" y="864"/>
                    <a:pt x="398" y="850"/>
                  </a:cubicBezTo>
                  <a:cubicBezTo>
                    <a:pt x="406" y="844"/>
                    <a:pt x="417" y="846"/>
                    <a:pt x="425" y="852"/>
                  </a:cubicBezTo>
                  <a:cubicBezTo>
                    <a:pt x="451" y="878"/>
                    <a:pt x="451" y="878"/>
                    <a:pt x="451" y="878"/>
                  </a:cubicBezTo>
                  <a:cubicBezTo>
                    <a:pt x="451" y="878"/>
                    <a:pt x="452" y="878"/>
                    <a:pt x="453" y="878"/>
                  </a:cubicBezTo>
                  <a:cubicBezTo>
                    <a:pt x="480" y="850"/>
                    <a:pt x="480" y="850"/>
                    <a:pt x="480" y="850"/>
                  </a:cubicBezTo>
                  <a:cubicBezTo>
                    <a:pt x="480" y="850"/>
                    <a:pt x="480" y="850"/>
                    <a:pt x="480" y="849"/>
                  </a:cubicBezTo>
                  <a:cubicBezTo>
                    <a:pt x="480" y="848"/>
                    <a:pt x="480" y="848"/>
                    <a:pt x="480" y="848"/>
                  </a:cubicBezTo>
                  <a:cubicBezTo>
                    <a:pt x="455" y="822"/>
                    <a:pt x="455" y="822"/>
                    <a:pt x="455" y="822"/>
                  </a:cubicBezTo>
                  <a:cubicBezTo>
                    <a:pt x="448" y="816"/>
                    <a:pt x="447" y="804"/>
                    <a:pt x="453" y="795"/>
                  </a:cubicBezTo>
                  <a:cubicBezTo>
                    <a:pt x="467" y="774"/>
                    <a:pt x="477" y="750"/>
                    <a:pt x="482" y="726"/>
                  </a:cubicBezTo>
                  <a:cubicBezTo>
                    <a:pt x="484" y="715"/>
                    <a:pt x="493" y="708"/>
                    <a:pt x="504" y="708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FD328F4-FEBE-41E1-9A6F-01BF8674F282}"/>
              </a:ext>
            </a:extLst>
          </p:cNvPr>
          <p:cNvGrpSpPr/>
          <p:nvPr/>
        </p:nvGrpSpPr>
        <p:grpSpPr>
          <a:xfrm>
            <a:off x="8827385" y="2454111"/>
            <a:ext cx="775855" cy="775855"/>
            <a:chOff x="8212784" y="4519409"/>
            <a:chExt cx="775855" cy="775855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DA6A64A-D9B4-4F2F-99EF-146DFECE795F}"/>
                </a:ext>
              </a:extLst>
            </p:cNvPr>
            <p:cNvSpPr/>
            <p:nvPr/>
          </p:nvSpPr>
          <p:spPr>
            <a:xfrm>
              <a:off x="8212784" y="4519409"/>
              <a:ext cx="775855" cy="77585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A0721403-8034-4BBE-89D5-7A2A7ACCC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58982" y="4665067"/>
              <a:ext cx="483459" cy="484538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893BF55-D2B3-4D77-BDB2-3A8B012B8F8C}"/>
              </a:ext>
            </a:extLst>
          </p:cNvPr>
          <p:cNvGrpSpPr/>
          <p:nvPr/>
        </p:nvGrpSpPr>
        <p:grpSpPr>
          <a:xfrm>
            <a:off x="6404015" y="2444702"/>
            <a:ext cx="775855" cy="775855"/>
            <a:chOff x="7692710" y="4960193"/>
            <a:chExt cx="775855" cy="775855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8C3BBBB-8839-4D18-8E8D-6C9B397A2E45}"/>
                </a:ext>
              </a:extLst>
            </p:cNvPr>
            <p:cNvSpPr/>
            <p:nvPr/>
          </p:nvSpPr>
          <p:spPr>
            <a:xfrm>
              <a:off x="7692710" y="4960193"/>
              <a:ext cx="775855" cy="77585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DE67CB02-5C15-404C-A40C-7F76925CA1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41730" y="5132120"/>
              <a:ext cx="505524" cy="432000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B404C8A-8022-45DF-9768-E76992DA40DA}"/>
              </a:ext>
            </a:extLst>
          </p:cNvPr>
          <p:cNvGrpSpPr/>
          <p:nvPr/>
        </p:nvGrpSpPr>
        <p:grpSpPr>
          <a:xfrm>
            <a:off x="5037986" y="3387541"/>
            <a:ext cx="705553" cy="705553"/>
            <a:chOff x="4130946" y="2724272"/>
            <a:chExt cx="705553" cy="705553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6016ABF-6173-486F-8F4D-CC283333F9C3}"/>
                </a:ext>
              </a:extLst>
            </p:cNvPr>
            <p:cNvSpPr/>
            <p:nvPr/>
          </p:nvSpPr>
          <p:spPr>
            <a:xfrm>
              <a:off x="4130946" y="2724272"/>
              <a:ext cx="705553" cy="705553"/>
            </a:xfrm>
            <a:prstGeom prst="ellipse">
              <a:avLst/>
            </a:prstGeom>
            <a:solidFill>
              <a:schemeClr val="accent4"/>
            </a:solidFill>
            <a:ln cmpd="sng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5BEEE50B-4F3C-46A1-AB5A-136FB59140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01" t="14061" r="14160" b="13800"/>
            <a:stretch/>
          </p:blipFill>
          <p:spPr>
            <a:xfrm>
              <a:off x="4209665" y="2806212"/>
              <a:ext cx="540000" cy="540000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B507B11-0D25-41E3-8E92-FB671E6BDD7F}"/>
              </a:ext>
            </a:extLst>
          </p:cNvPr>
          <p:cNvGrpSpPr/>
          <p:nvPr/>
        </p:nvGrpSpPr>
        <p:grpSpPr>
          <a:xfrm>
            <a:off x="10407554" y="3364698"/>
            <a:ext cx="775855" cy="775855"/>
            <a:chOff x="8212783" y="3233499"/>
            <a:chExt cx="775855" cy="775855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02FD9A0-4391-4018-B2C3-058D7FE779A2}"/>
                </a:ext>
              </a:extLst>
            </p:cNvPr>
            <p:cNvSpPr/>
            <p:nvPr/>
          </p:nvSpPr>
          <p:spPr>
            <a:xfrm>
              <a:off x="8212783" y="3233499"/>
              <a:ext cx="775855" cy="7758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5E46A82C-6A4E-45E7-B87C-0C3C42D9A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69732" y="3429887"/>
              <a:ext cx="489666" cy="438499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26658C9-F9A9-444A-BC13-385FA0A25475}"/>
              </a:ext>
            </a:extLst>
          </p:cNvPr>
          <p:cNvGrpSpPr/>
          <p:nvPr/>
        </p:nvGrpSpPr>
        <p:grpSpPr>
          <a:xfrm>
            <a:off x="3584257" y="4271295"/>
            <a:ext cx="775855" cy="775855"/>
            <a:chOff x="2159989" y="4353940"/>
            <a:chExt cx="775855" cy="775855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718D3607-0893-49D5-AC29-E714B0B7CB11}"/>
                </a:ext>
              </a:extLst>
            </p:cNvPr>
            <p:cNvSpPr/>
            <p:nvPr/>
          </p:nvSpPr>
          <p:spPr>
            <a:xfrm>
              <a:off x="2159989" y="4353940"/>
              <a:ext cx="775855" cy="77585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">
              <a:extLst>
                <a:ext uri="{FF2B5EF4-FFF2-40B4-BE49-F238E27FC236}">
                  <a16:creationId xmlns:a16="http://schemas.microsoft.com/office/drawing/2014/main" id="{C969B721-17DB-4D7F-9D9F-DBC7813F168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31197" y="4544543"/>
              <a:ext cx="433439" cy="394648"/>
            </a:xfrm>
            <a:custGeom>
              <a:avLst/>
              <a:gdLst>
                <a:gd name="T0" fmla="*/ 366 w 1130"/>
                <a:gd name="T1" fmla="*/ 1026 h 1027"/>
                <a:gd name="T2" fmla="*/ 325 w 1130"/>
                <a:gd name="T3" fmla="*/ 986 h 1027"/>
                <a:gd name="T4" fmla="*/ 325 w 1130"/>
                <a:gd name="T5" fmla="*/ 799 h 1027"/>
                <a:gd name="T6" fmla="*/ 366 w 1130"/>
                <a:gd name="T7" fmla="*/ 758 h 1027"/>
                <a:gd name="T8" fmla="*/ 475 w 1130"/>
                <a:gd name="T9" fmla="*/ 758 h 1027"/>
                <a:gd name="T10" fmla="*/ 515 w 1130"/>
                <a:gd name="T11" fmla="*/ 799 h 1027"/>
                <a:gd name="T12" fmla="*/ 515 w 1130"/>
                <a:gd name="T13" fmla="*/ 986 h 1027"/>
                <a:gd name="T14" fmla="*/ 475 w 1130"/>
                <a:gd name="T15" fmla="*/ 1027 h 1027"/>
                <a:gd name="T16" fmla="*/ 366 w 1130"/>
                <a:gd name="T17" fmla="*/ 1026 h 1027"/>
                <a:gd name="T18" fmla="*/ 204 w 1130"/>
                <a:gd name="T19" fmla="*/ 1026 h 1027"/>
                <a:gd name="T20" fmla="*/ 245 w 1130"/>
                <a:gd name="T21" fmla="*/ 986 h 1027"/>
                <a:gd name="T22" fmla="*/ 245 w 1130"/>
                <a:gd name="T23" fmla="*/ 846 h 1027"/>
                <a:gd name="T24" fmla="*/ 204 w 1130"/>
                <a:gd name="T25" fmla="*/ 805 h 1027"/>
                <a:gd name="T26" fmla="*/ 96 w 1130"/>
                <a:gd name="T27" fmla="*/ 805 h 1027"/>
                <a:gd name="T28" fmla="*/ 55 w 1130"/>
                <a:gd name="T29" fmla="*/ 846 h 1027"/>
                <a:gd name="T30" fmla="*/ 55 w 1130"/>
                <a:gd name="T31" fmla="*/ 986 h 1027"/>
                <a:gd name="T32" fmla="*/ 96 w 1130"/>
                <a:gd name="T33" fmla="*/ 1027 h 1027"/>
                <a:gd name="T34" fmla="*/ 204 w 1130"/>
                <a:gd name="T35" fmla="*/ 1026 h 1027"/>
                <a:gd name="T36" fmla="*/ 745 w 1130"/>
                <a:gd name="T37" fmla="*/ 1026 h 1027"/>
                <a:gd name="T38" fmla="*/ 785 w 1130"/>
                <a:gd name="T39" fmla="*/ 986 h 1027"/>
                <a:gd name="T40" fmla="*/ 785 w 1130"/>
                <a:gd name="T41" fmla="*/ 693 h 1027"/>
                <a:gd name="T42" fmla="*/ 745 w 1130"/>
                <a:gd name="T43" fmla="*/ 652 h 1027"/>
                <a:gd name="T44" fmla="*/ 636 w 1130"/>
                <a:gd name="T45" fmla="*/ 652 h 1027"/>
                <a:gd name="T46" fmla="*/ 595 w 1130"/>
                <a:gd name="T47" fmla="*/ 693 h 1027"/>
                <a:gd name="T48" fmla="*/ 595 w 1130"/>
                <a:gd name="T49" fmla="*/ 986 h 1027"/>
                <a:gd name="T50" fmla="*/ 636 w 1130"/>
                <a:gd name="T51" fmla="*/ 1027 h 1027"/>
                <a:gd name="T52" fmla="*/ 745 w 1130"/>
                <a:gd name="T53" fmla="*/ 1026 h 1027"/>
                <a:gd name="T54" fmla="*/ 1086 w 1130"/>
                <a:gd name="T55" fmla="*/ 53 h 1027"/>
                <a:gd name="T56" fmla="*/ 1015 w 1130"/>
                <a:gd name="T57" fmla="*/ 7 h 1027"/>
                <a:gd name="T58" fmla="*/ 840 w 1130"/>
                <a:gd name="T59" fmla="*/ 44 h 1027"/>
                <a:gd name="T60" fmla="*/ 794 w 1130"/>
                <a:gd name="T61" fmla="*/ 115 h 1027"/>
                <a:gd name="T62" fmla="*/ 865 w 1130"/>
                <a:gd name="T63" fmla="*/ 161 h 1027"/>
                <a:gd name="T64" fmla="*/ 898 w 1130"/>
                <a:gd name="T65" fmla="*/ 154 h 1027"/>
                <a:gd name="T66" fmla="*/ 378 w 1130"/>
                <a:gd name="T67" fmla="*/ 553 h 1027"/>
                <a:gd name="T68" fmla="*/ 81 w 1130"/>
                <a:gd name="T69" fmla="*/ 603 h 1027"/>
                <a:gd name="T70" fmla="*/ 60 w 1130"/>
                <a:gd name="T71" fmla="*/ 603 h 1027"/>
                <a:gd name="T72" fmla="*/ 60 w 1130"/>
                <a:gd name="T73" fmla="*/ 603 h 1027"/>
                <a:gd name="T74" fmla="*/ 1 w 1130"/>
                <a:gd name="T75" fmla="*/ 664 h 1027"/>
                <a:gd name="T76" fmla="*/ 51 w 1130"/>
                <a:gd name="T77" fmla="*/ 722 h 1027"/>
                <a:gd name="T78" fmla="*/ 83 w 1130"/>
                <a:gd name="T79" fmla="*/ 723 h 1027"/>
                <a:gd name="T80" fmla="*/ 413 w 1130"/>
                <a:gd name="T81" fmla="*/ 667 h 1027"/>
                <a:gd name="T82" fmla="*/ 735 w 1130"/>
                <a:gd name="T83" fmla="*/ 499 h 1027"/>
                <a:gd name="T84" fmla="*/ 999 w 1130"/>
                <a:gd name="T85" fmla="*/ 218 h 1027"/>
                <a:gd name="T86" fmla="*/ 1006 w 1130"/>
                <a:gd name="T87" fmla="*/ 253 h 1027"/>
                <a:gd name="T88" fmla="*/ 1077 w 1130"/>
                <a:gd name="T89" fmla="*/ 299 h 1027"/>
                <a:gd name="T90" fmla="*/ 1077 w 1130"/>
                <a:gd name="T91" fmla="*/ 299 h 1027"/>
                <a:gd name="T92" fmla="*/ 1123 w 1130"/>
                <a:gd name="T93" fmla="*/ 228 h 1027"/>
                <a:gd name="T94" fmla="*/ 1123 w 1130"/>
                <a:gd name="T95" fmla="*/ 228 h 1027"/>
                <a:gd name="T96" fmla="*/ 1086 w 1130"/>
                <a:gd name="T97" fmla="*/ 53 h 1027"/>
                <a:gd name="T98" fmla="*/ 1015 w 1130"/>
                <a:gd name="T99" fmla="*/ 1026 h 1027"/>
                <a:gd name="T100" fmla="*/ 1055 w 1130"/>
                <a:gd name="T101" fmla="*/ 986 h 1027"/>
                <a:gd name="T102" fmla="*/ 1055 w 1130"/>
                <a:gd name="T103" fmla="*/ 985 h 1027"/>
                <a:gd name="T104" fmla="*/ 1055 w 1130"/>
                <a:gd name="T105" fmla="*/ 493 h 1027"/>
                <a:gd name="T106" fmla="*/ 1015 w 1130"/>
                <a:gd name="T107" fmla="*/ 452 h 1027"/>
                <a:gd name="T108" fmla="*/ 1015 w 1130"/>
                <a:gd name="T109" fmla="*/ 452 h 1027"/>
                <a:gd name="T110" fmla="*/ 906 w 1130"/>
                <a:gd name="T111" fmla="*/ 452 h 1027"/>
                <a:gd name="T112" fmla="*/ 866 w 1130"/>
                <a:gd name="T113" fmla="*/ 493 h 1027"/>
                <a:gd name="T114" fmla="*/ 866 w 1130"/>
                <a:gd name="T115" fmla="*/ 985 h 1027"/>
                <a:gd name="T116" fmla="*/ 906 w 1130"/>
                <a:gd name="T117" fmla="*/ 1026 h 1027"/>
                <a:gd name="T118" fmla="*/ 1015 w 1130"/>
                <a:gd name="T119" fmla="*/ 1026 h 10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30" h="1027">
                  <a:moveTo>
                    <a:pt x="366" y="1026"/>
                  </a:moveTo>
                  <a:cubicBezTo>
                    <a:pt x="343" y="1026"/>
                    <a:pt x="325" y="1008"/>
                    <a:pt x="325" y="986"/>
                  </a:cubicBezTo>
                  <a:cubicBezTo>
                    <a:pt x="325" y="799"/>
                    <a:pt x="325" y="799"/>
                    <a:pt x="325" y="799"/>
                  </a:cubicBezTo>
                  <a:cubicBezTo>
                    <a:pt x="325" y="776"/>
                    <a:pt x="343" y="758"/>
                    <a:pt x="366" y="758"/>
                  </a:cubicBezTo>
                  <a:cubicBezTo>
                    <a:pt x="475" y="758"/>
                    <a:pt x="475" y="758"/>
                    <a:pt x="475" y="758"/>
                  </a:cubicBezTo>
                  <a:cubicBezTo>
                    <a:pt x="497" y="758"/>
                    <a:pt x="515" y="776"/>
                    <a:pt x="515" y="799"/>
                  </a:cubicBezTo>
                  <a:cubicBezTo>
                    <a:pt x="515" y="986"/>
                    <a:pt x="515" y="986"/>
                    <a:pt x="515" y="986"/>
                  </a:cubicBezTo>
                  <a:cubicBezTo>
                    <a:pt x="515" y="1009"/>
                    <a:pt x="497" y="1027"/>
                    <a:pt x="475" y="1027"/>
                  </a:cubicBezTo>
                  <a:lnTo>
                    <a:pt x="366" y="1026"/>
                  </a:lnTo>
                  <a:close/>
                  <a:moveTo>
                    <a:pt x="204" y="1026"/>
                  </a:moveTo>
                  <a:cubicBezTo>
                    <a:pt x="227" y="1026"/>
                    <a:pt x="245" y="1008"/>
                    <a:pt x="245" y="986"/>
                  </a:cubicBezTo>
                  <a:cubicBezTo>
                    <a:pt x="245" y="846"/>
                    <a:pt x="245" y="846"/>
                    <a:pt x="245" y="846"/>
                  </a:cubicBezTo>
                  <a:cubicBezTo>
                    <a:pt x="245" y="824"/>
                    <a:pt x="227" y="805"/>
                    <a:pt x="204" y="805"/>
                  </a:cubicBezTo>
                  <a:cubicBezTo>
                    <a:pt x="96" y="805"/>
                    <a:pt x="96" y="805"/>
                    <a:pt x="96" y="805"/>
                  </a:cubicBezTo>
                  <a:cubicBezTo>
                    <a:pt x="73" y="805"/>
                    <a:pt x="55" y="824"/>
                    <a:pt x="55" y="846"/>
                  </a:cubicBezTo>
                  <a:cubicBezTo>
                    <a:pt x="55" y="986"/>
                    <a:pt x="55" y="986"/>
                    <a:pt x="55" y="986"/>
                  </a:cubicBezTo>
                  <a:cubicBezTo>
                    <a:pt x="55" y="1009"/>
                    <a:pt x="73" y="1027"/>
                    <a:pt x="96" y="1027"/>
                  </a:cubicBezTo>
                  <a:lnTo>
                    <a:pt x="204" y="1026"/>
                  </a:lnTo>
                  <a:close/>
                  <a:moveTo>
                    <a:pt x="745" y="1026"/>
                  </a:moveTo>
                  <a:cubicBezTo>
                    <a:pt x="767" y="1026"/>
                    <a:pt x="785" y="1008"/>
                    <a:pt x="785" y="986"/>
                  </a:cubicBezTo>
                  <a:cubicBezTo>
                    <a:pt x="785" y="693"/>
                    <a:pt x="785" y="693"/>
                    <a:pt x="785" y="693"/>
                  </a:cubicBezTo>
                  <a:cubicBezTo>
                    <a:pt x="785" y="670"/>
                    <a:pt x="767" y="652"/>
                    <a:pt x="745" y="652"/>
                  </a:cubicBezTo>
                  <a:cubicBezTo>
                    <a:pt x="636" y="652"/>
                    <a:pt x="636" y="652"/>
                    <a:pt x="636" y="652"/>
                  </a:cubicBezTo>
                  <a:cubicBezTo>
                    <a:pt x="613" y="652"/>
                    <a:pt x="595" y="670"/>
                    <a:pt x="595" y="693"/>
                  </a:cubicBezTo>
                  <a:cubicBezTo>
                    <a:pt x="595" y="986"/>
                    <a:pt x="595" y="986"/>
                    <a:pt x="595" y="986"/>
                  </a:cubicBezTo>
                  <a:cubicBezTo>
                    <a:pt x="595" y="1009"/>
                    <a:pt x="613" y="1027"/>
                    <a:pt x="636" y="1027"/>
                  </a:cubicBezTo>
                  <a:lnTo>
                    <a:pt x="745" y="1026"/>
                  </a:lnTo>
                  <a:close/>
                  <a:moveTo>
                    <a:pt x="1086" y="53"/>
                  </a:moveTo>
                  <a:cubicBezTo>
                    <a:pt x="1079" y="21"/>
                    <a:pt x="1047" y="0"/>
                    <a:pt x="1015" y="7"/>
                  </a:cubicBezTo>
                  <a:cubicBezTo>
                    <a:pt x="840" y="44"/>
                    <a:pt x="840" y="44"/>
                    <a:pt x="840" y="44"/>
                  </a:cubicBezTo>
                  <a:cubicBezTo>
                    <a:pt x="808" y="51"/>
                    <a:pt x="787" y="82"/>
                    <a:pt x="794" y="115"/>
                  </a:cubicBezTo>
                  <a:cubicBezTo>
                    <a:pt x="801" y="147"/>
                    <a:pt x="833" y="168"/>
                    <a:pt x="865" y="161"/>
                  </a:cubicBezTo>
                  <a:cubicBezTo>
                    <a:pt x="898" y="154"/>
                    <a:pt x="898" y="154"/>
                    <a:pt x="898" y="154"/>
                  </a:cubicBezTo>
                  <a:cubicBezTo>
                    <a:pt x="767" y="348"/>
                    <a:pt x="592" y="482"/>
                    <a:pt x="378" y="553"/>
                  </a:cubicBezTo>
                  <a:cubicBezTo>
                    <a:pt x="282" y="585"/>
                    <a:pt x="182" y="602"/>
                    <a:pt x="81" y="603"/>
                  </a:cubicBezTo>
                  <a:cubicBezTo>
                    <a:pt x="70" y="603"/>
                    <a:pt x="62" y="603"/>
                    <a:pt x="60" y="603"/>
                  </a:cubicBezTo>
                  <a:cubicBezTo>
                    <a:pt x="60" y="603"/>
                    <a:pt x="60" y="603"/>
                    <a:pt x="60" y="603"/>
                  </a:cubicBezTo>
                  <a:cubicBezTo>
                    <a:pt x="27" y="604"/>
                    <a:pt x="0" y="631"/>
                    <a:pt x="1" y="664"/>
                  </a:cubicBezTo>
                  <a:cubicBezTo>
                    <a:pt x="1" y="693"/>
                    <a:pt x="22" y="717"/>
                    <a:pt x="51" y="722"/>
                  </a:cubicBezTo>
                  <a:cubicBezTo>
                    <a:pt x="53" y="722"/>
                    <a:pt x="65" y="723"/>
                    <a:pt x="83" y="723"/>
                  </a:cubicBezTo>
                  <a:cubicBezTo>
                    <a:pt x="195" y="722"/>
                    <a:pt x="306" y="703"/>
                    <a:pt x="413" y="667"/>
                  </a:cubicBezTo>
                  <a:cubicBezTo>
                    <a:pt x="529" y="630"/>
                    <a:pt x="638" y="573"/>
                    <a:pt x="735" y="499"/>
                  </a:cubicBezTo>
                  <a:cubicBezTo>
                    <a:pt x="838" y="421"/>
                    <a:pt x="927" y="326"/>
                    <a:pt x="999" y="218"/>
                  </a:cubicBezTo>
                  <a:cubicBezTo>
                    <a:pt x="1006" y="253"/>
                    <a:pt x="1006" y="253"/>
                    <a:pt x="1006" y="253"/>
                  </a:cubicBezTo>
                  <a:cubicBezTo>
                    <a:pt x="1013" y="285"/>
                    <a:pt x="1045" y="305"/>
                    <a:pt x="1077" y="299"/>
                  </a:cubicBezTo>
                  <a:cubicBezTo>
                    <a:pt x="1077" y="299"/>
                    <a:pt x="1077" y="299"/>
                    <a:pt x="1077" y="299"/>
                  </a:cubicBezTo>
                  <a:cubicBezTo>
                    <a:pt x="1109" y="292"/>
                    <a:pt x="1130" y="260"/>
                    <a:pt x="1123" y="228"/>
                  </a:cubicBezTo>
                  <a:cubicBezTo>
                    <a:pt x="1123" y="228"/>
                    <a:pt x="1123" y="228"/>
                    <a:pt x="1123" y="228"/>
                  </a:cubicBezTo>
                  <a:lnTo>
                    <a:pt x="1086" y="53"/>
                  </a:lnTo>
                  <a:close/>
                  <a:moveTo>
                    <a:pt x="1015" y="1026"/>
                  </a:moveTo>
                  <a:cubicBezTo>
                    <a:pt x="1037" y="1026"/>
                    <a:pt x="1055" y="1008"/>
                    <a:pt x="1055" y="986"/>
                  </a:cubicBezTo>
                  <a:cubicBezTo>
                    <a:pt x="1055" y="986"/>
                    <a:pt x="1055" y="985"/>
                    <a:pt x="1055" y="985"/>
                  </a:cubicBezTo>
                  <a:cubicBezTo>
                    <a:pt x="1055" y="493"/>
                    <a:pt x="1055" y="493"/>
                    <a:pt x="1055" y="493"/>
                  </a:cubicBezTo>
                  <a:cubicBezTo>
                    <a:pt x="1056" y="471"/>
                    <a:pt x="1038" y="452"/>
                    <a:pt x="1015" y="452"/>
                  </a:cubicBezTo>
                  <a:cubicBezTo>
                    <a:pt x="1015" y="452"/>
                    <a:pt x="1015" y="452"/>
                    <a:pt x="1015" y="452"/>
                  </a:cubicBezTo>
                  <a:cubicBezTo>
                    <a:pt x="906" y="452"/>
                    <a:pt x="906" y="452"/>
                    <a:pt x="906" y="452"/>
                  </a:cubicBezTo>
                  <a:cubicBezTo>
                    <a:pt x="883" y="452"/>
                    <a:pt x="865" y="471"/>
                    <a:pt x="866" y="493"/>
                  </a:cubicBezTo>
                  <a:cubicBezTo>
                    <a:pt x="866" y="985"/>
                    <a:pt x="866" y="985"/>
                    <a:pt x="866" y="985"/>
                  </a:cubicBezTo>
                  <a:cubicBezTo>
                    <a:pt x="865" y="1008"/>
                    <a:pt x="883" y="1026"/>
                    <a:pt x="906" y="1026"/>
                  </a:cubicBezTo>
                  <a:lnTo>
                    <a:pt x="1015" y="1026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B76B780-F71F-4436-9F71-604AD589DD23}"/>
              </a:ext>
            </a:extLst>
          </p:cNvPr>
          <p:cNvGrpSpPr/>
          <p:nvPr/>
        </p:nvGrpSpPr>
        <p:grpSpPr>
          <a:xfrm>
            <a:off x="2506462" y="3351553"/>
            <a:ext cx="775855" cy="775855"/>
            <a:chOff x="8218862" y="1947589"/>
            <a:chExt cx="775855" cy="775855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C1C0FBA6-27FD-479D-9FFA-B53E32C0F12F}"/>
                </a:ext>
              </a:extLst>
            </p:cNvPr>
            <p:cNvSpPr/>
            <p:nvPr/>
          </p:nvSpPr>
          <p:spPr>
            <a:xfrm>
              <a:off x="8218862" y="1947589"/>
              <a:ext cx="775855" cy="775855"/>
            </a:xfrm>
            <a:prstGeom prst="ellipse">
              <a:avLst/>
            </a:prstGeom>
            <a:solidFill>
              <a:srgbClr val="052F61"/>
            </a:solidFill>
            <a:ln w="15875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2A712B56-DEFE-4027-8563-1DAAD000D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49214" y="2080797"/>
              <a:ext cx="515150" cy="509438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BCBA49B-6982-4149-AE5B-37C4903EC063}"/>
              </a:ext>
            </a:extLst>
          </p:cNvPr>
          <p:cNvGrpSpPr/>
          <p:nvPr/>
        </p:nvGrpSpPr>
        <p:grpSpPr>
          <a:xfrm>
            <a:off x="8742407" y="4271295"/>
            <a:ext cx="775855" cy="775855"/>
            <a:chOff x="9505337" y="1637722"/>
            <a:chExt cx="775855" cy="775855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3A98434B-6F95-4057-A24E-176D83413F82}"/>
                </a:ext>
              </a:extLst>
            </p:cNvPr>
            <p:cNvSpPr/>
            <p:nvPr/>
          </p:nvSpPr>
          <p:spPr>
            <a:xfrm>
              <a:off x="9505337" y="1637722"/>
              <a:ext cx="775855" cy="775855"/>
            </a:xfrm>
            <a:prstGeom prst="ellipse">
              <a:avLst/>
            </a:prstGeom>
            <a:solidFill>
              <a:schemeClr val="accent1"/>
            </a:solidFill>
            <a:ln w="15875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63" name="Freeform 17">
              <a:extLst>
                <a:ext uri="{FF2B5EF4-FFF2-40B4-BE49-F238E27FC236}">
                  <a16:creationId xmlns:a16="http://schemas.microsoft.com/office/drawing/2014/main" id="{CC865DE0-6A53-4030-9FCA-8F7060695D3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654689" y="1786544"/>
              <a:ext cx="477150" cy="478211"/>
            </a:xfrm>
            <a:custGeom>
              <a:avLst/>
              <a:gdLst>
                <a:gd name="T0" fmla="*/ 962 w 1154"/>
                <a:gd name="T1" fmla="*/ 263 h 1155"/>
                <a:gd name="T2" fmla="*/ 962 w 1154"/>
                <a:gd name="T3" fmla="*/ 962 h 1155"/>
                <a:gd name="T4" fmla="*/ 263 w 1154"/>
                <a:gd name="T5" fmla="*/ 962 h 1155"/>
                <a:gd name="T6" fmla="*/ 184 w 1154"/>
                <a:gd name="T7" fmla="*/ 366 h 1155"/>
                <a:gd name="T8" fmla="*/ 266 w 1154"/>
                <a:gd name="T9" fmla="*/ 448 h 1155"/>
                <a:gd name="T10" fmla="*/ 341 w 1154"/>
                <a:gd name="T11" fmla="*/ 884 h 1155"/>
                <a:gd name="T12" fmla="*/ 882 w 1154"/>
                <a:gd name="T13" fmla="*/ 884 h 1155"/>
                <a:gd name="T14" fmla="*/ 882 w 1154"/>
                <a:gd name="T15" fmla="*/ 342 h 1155"/>
                <a:gd name="T16" fmla="*/ 379 w 1154"/>
                <a:gd name="T17" fmla="*/ 308 h 1155"/>
                <a:gd name="T18" fmla="*/ 452 w 1154"/>
                <a:gd name="T19" fmla="*/ 380 h 1155"/>
                <a:gd name="T20" fmla="*/ 811 w 1154"/>
                <a:gd name="T21" fmla="*/ 412 h 1155"/>
                <a:gd name="T22" fmla="*/ 811 w 1154"/>
                <a:gd name="T23" fmla="*/ 811 h 1155"/>
                <a:gd name="T24" fmla="*/ 412 w 1154"/>
                <a:gd name="T25" fmla="*/ 811 h 1155"/>
                <a:gd name="T26" fmla="*/ 343 w 1154"/>
                <a:gd name="T27" fmla="*/ 525 h 1155"/>
                <a:gd name="T28" fmla="*/ 441 w 1154"/>
                <a:gd name="T29" fmla="*/ 623 h 1155"/>
                <a:gd name="T30" fmla="*/ 491 w 1154"/>
                <a:gd name="T31" fmla="*/ 733 h 1155"/>
                <a:gd name="T32" fmla="*/ 733 w 1154"/>
                <a:gd name="T33" fmla="*/ 733 h 1155"/>
                <a:gd name="T34" fmla="*/ 733 w 1154"/>
                <a:gd name="T35" fmla="*/ 491 h 1155"/>
                <a:gd name="T36" fmla="*/ 532 w 1154"/>
                <a:gd name="T37" fmla="*/ 461 h 1155"/>
                <a:gd name="T38" fmla="*/ 609 w 1154"/>
                <a:gd name="T39" fmla="*/ 538 h 1155"/>
                <a:gd name="T40" fmla="*/ 664 w 1154"/>
                <a:gd name="T41" fmla="*/ 560 h 1155"/>
                <a:gd name="T42" fmla="*/ 664 w 1154"/>
                <a:gd name="T43" fmla="*/ 665 h 1155"/>
                <a:gd name="T44" fmla="*/ 559 w 1154"/>
                <a:gd name="T45" fmla="*/ 665 h 1155"/>
                <a:gd name="T46" fmla="*/ 537 w 1154"/>
                <a:gd name="T47" fmla="*/ 611 h 1155"/>
                <a:gd name="T48" fmla="*/ 461 w 1154"/>
                <a:gd name="T49" fmla="*/ 532 h 1155"/>
                <a:gd name="T50" fmla="*/ 380 w 1154"/>
                <a:gd name="T51" fmla="*/ 452 h 1155"/>
                <a:gd name="T52" fmla="*/ 308 w 1154"/>
                <a:gd name="T53" fmla="*/ 379 h 1155"/>
                <a:gd name="T54" fmla="*/ 228 w 1154"/>
                <a:gd name="T55" fmla="*/ 300 h 1155"/>
                <a:gd name="T56" fmla="*/ 162 w 1154"/>
                <a:gd name="T57" fmla="*/ 234 h 1155"/>
                <a:gd name="T58" fmla="*/ 116 w 1154"/>
                <a:gd name="T59" fmla="*/ 242 h 1155"/>
                <a:gd name="T60" fmla="*/ 0 w 1154"/>
                <a:gd name="T61" fmla="*/ 126 h 1155"/>
                <a:gd name="T62" fmla="*/ 107 w 1154"/>
                <a:gd name="T63" fmla="*/ 106 h 1155"/>
                <a:gd name="T64" fmla="*/ 126 w 1154"/>
                <a:gd name="T65" fmla="*/ 0 h 1155"/>
                <a:gd name="T66" fmla="*/ 242 w 1154"/>
                <a:gd name="T67" fmla="*/ 116 h 1155"/>
                <a:gd name="T68" fmla="*/ 234 w 1154"/>
                <a:gd name="T69" fmla="*/ 162 h 1155"/>
                <a:gd name="T70" fmla="*/ 300 w 1154"/>
                <a:gd name="T71" fmla="*/ 228 h 1155"/>
                <a:gd name="T72" fmla="*/ 962 w 1154"/>
                <a:gd name="T73" fmla="*/ 263 h 1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54" h="1155">
                  <a:moveTo>
                    <a:pt x="962" y="263"/>
                  </a:moveTo>
                  <a:cubicBezTo>
                    <a:pt x="1154" y="455"/>
                    <a:pt x="1154" y="768"/>
                    <a:pt x="962" y="962"/>
                  </a:cubicBezTo>
                  <a:cubicBezTo>
                    <a:pt x="770" y="1155"/>
                    <a:pt x="456" y="1154"/>
                    <a:pt x="263" y="962"/>
                  </a:cubicBezTo>
                  <a:cubicBezTo>
                    <a:pt x="101" y="801"/>
                    <a:pt x="75" y="555"/>
                    <a:pt x="184" y="366"/>
                  </a:cubicBezTo>
                  <a:cubicBezTo>
                    <a:pt x="266" y="448"/>
                    <a:pt x="266" y="448"/>
                    <a:pt x="266" y="448"/>
                  </a:cubicBezTo>
                  <a:cubicBezTo>
                    <a:pt x="199" y="590"/>
                    <a:pt x="224" y="766"/>
                    <a:pt x="341" y="884"/>
                  </a:cubicBezTo>
                  <a:cubicBezTo>
                    <a:pt x="491" y="1033"/>
                    <a:pt x="734" y="1033"/>
                    <a:pt x="882" y="884"/>
                  </a:cubicBezTo>
                  <a:cubicBezTo>
                    <a:pt x="1032" y="734"/>
                    <a:pt x="1032" y="491"/>
                    <a:pt x="882" y="342"/>
                  </a:cubicBezTo>
                  <a:cubicBezTo>
                    <a:pt x="745" y="204"/>
                    <a:pt x="530" y="192"/>
                    <a:pt x="379" y="308"/>
                  </a:cubicBezTo>
                  <a:cubicBezTo>
                    <a:pt x="452" y="380"/>
                    <a:pt x="452" y="380"/>
                    <a:pt x="452" y="380"/>
                  </a:cubicBezTo>
                  <a:cubicBezTo>
                    <a:pt x="561" y="304"/>
                    <a:pt x="714" y="315"/>
                    <a:pt x="811" y="412"/>
                  </a:cubicBezTo>
                  <a:cubicBezTo>
                    <a:pt x="920" y="522"/>
                    <a:pt x="920" y="702"/>
                    <a:pt x="811" y="811"/>
                  </a:cubicBezTo>
                  <a:cubicBezTo>
                    <a:pt x="702" y="920"/>
                    <a:pt x="522" y="920"/>
                    <a:pt x="412" y="811"/>
                  </a:cubicBezTo>
                  <a:cubicBezTo>
                    <a:pt x="335" y="734"/>
                    <a:pt x="312" y="622"/>
                    <a:pt x="343" y="525"/>
                  </a:cubicBezTo>
                  <a:cubicBezTo>
                    <a:pt x="441" y="623"/>
                    <a:pt x="441" y="623"/>
                    <a:pt x="441" y="623"/>
                  </a:cubicBezTo>
                  <a:cubicBezTo>
                    <a:pt x="444" y="664"/>
                    <a:pt x="461" y="703"/>
                    <a:pt x="491" y="733"/>
                  </a:cubicBezTo>
                  <a:cubicBezTo>
                    <a:pt x="558" y="800"/>
                    <a:pt x="666" y="800"/>
                    <a:pt x="733" y="733"/>
                  </a:cubicBezTo>
                  <a:cubicBezTo>
                    <a:pt x="800" y="666"/>
                    <a:pt x="800" y="558"/>
                    <a:pt x="733" y="491"/>
                  </a:cubicBezTo>
                  <a:cubicBezTo>
                    <a:pt x="679" y="437"/>
                    <a:pt x="597" y="426"/>
                    <a:pt x="532" y="461"/>
                  </a:cubicBezTo>
                  <a:cubicBezTo>
                    <a:pt x="609" y="538"/>
                    <a:pt x="609" y="538"/>
                    <a:pt x="609" y="538"/>
                  </a:cubicBezTo>
                  <a:cubicBezTo>
                    <a:pt x="629" y="537"/>
                    <a:pt x="649" y="545"/>
                    <a:pt x="664" y="560"/>
                  </a:cubicBezTo>
                  <a:cubicBezTo>
                    <a:pt x="692" y="589"/>
                    <a:pt x="692" y="636"/>
                    <a:pt x="664" y="665"/>
                  </a:cubicBezTo>
                  <a:cubicBezTo>
                    <a:pt x="635" y="694"/>
                    <a:pt x="588" y="694"/>
                    <a:pt x="559" y="665"/>
                  </a:cubicBezTo>
                  <a:cubicBezTo>
                    <a:pt x="544" y="650"/>
                    <a:pt x="537" y="630"/>
                    <a:pt x="537" y="611"/>
                  </a:cubicBezTo>
                  <a:cubicBezTo>
                    <a:pt x="461" y="532"/>
                    <a:pt x="461" y="532"/>
                    <a:pt x="461" y="532"/>
                  </a:cubicBezTo>
                  <a:cubicBezTo>
                    <a:pt x="380" y="452"/>
                    <a:pt x="380" y="452"/>
                    <a:pt x="380" y="452"/>
                  </a:cubicBezTo>
                  <a:cubicBezTo>
                    <a:pt x="308" y="379"/>
                    <a:pt x="308" y="379"/>
                    <a:pt x="308" y="379"/>
                  </a:cubicBezTo>
                  <a:cubicBezTo>
                    <a:pt x="228" y="300"/>
                    <a:pt x="228" y="300"/>
                    <a:pt x="228" y="300"/>
                  </a:cubicBezTo>
                  <a:cubicBezTo>
                    <a:pt x="162" y="234"/>
                    <a:pt x="162" y="234"/>
                    <a:pt x="162" y="234"/>
                  </a:cubicBezTo>
                  <a:cubicBezTo>
                    <a:pt x="116" y="242"/>
                    <a:pt x="116" y="242"/>
                    <a:pt x="116" y="242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107" y="106"/>
                    <a:pt x="107" y="106"/>
                    <a:pt x="107" y="106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242" y="116"/>
                    <a:pt x="242" y="116"/>
                    <a:pt x="242" y="116"/>
                  </a:cubicBezTo>
                  <a:cubicBezTo>
                    <a:pt x="234" y="162"/>
                    <a:pt x="234" y="162"/>
                    <a:pt x="234" y="162"/>
                  </a:cubicBezTo>
                  <a:cubicBezTo>
                    <a:pt x="300" y="228"/>
                    <a:pt x="300" y="228"/>
                    <a:pt x="300" y="228"/>
                  </a:cubicBezTo>
                  <a:cubicBezTo>
                    <a:pt x="494" y="70"/>
                    <a:pt x="781" y="82"/>
                    <a:pt x="962" y="263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9125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631DD60-F7C8-4833-B570-83E029A033F1}"/>
              </a:ext>
            </a:extLst>
          </p:cNvPr>
          <p:cNvSpPr txBox="1"/>
          <p:nvPr/>
        </p:nvSpPr>
        <p:spPr>
          <a:xfrm>
            <a:off x="839788" y="688975"/>
            <a:ext cx="567531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800" dirty="0">
                <a:solidFill>
                  <a:srgbClr val="0C344C"/>
                </a:solidFill>
                <a:latin typeface="+mj-lt"/>
              </a:rPr>
              <a:t>3 Steps Graphic</a:t>
            </a:r>
            <a:endParaRPr lang="en-US" sz="2800" dirty="0">
              <a:solidFill>
                <a:srgbClr val="0C344C"/>
              </a:solidFill>
              <a:latin typeface="+mj-lt"/>
            </a:endParaRPr>
          </a:p>
        </p:txBody>
      </p:sp>
      <p:sp>
        <p:nvSpPr>
          <p:cNvPr id="5" name="TextBox 25">
            <a:extLst>
              <a:ext uri="{FF2B5EF4-FFF2-40B4-BE49-F238E27FC236}">
                <a16:creationId xmlns:a16="http://schemas.microsoft.com/office/drawing/2014/main" id="{C8DCF480-798A-42F3-B283-C41CE852E0B7}"/>
              </a:ext>
            </a:extLst>
          </p:cNvPr>
          <p:cNvSpPr txBox="1"/>
          <p:nvPr/>
        </p:nvSpPr>
        <p:spPr>
          <a:xfrm>
            <a:off x="849215" y="1171543"/>
            <a:ext cx="6161185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 panose="020F0302020204030204" pitchFamily="34" charset="0"/>
              </a:rPr>
              <a:t>Lorem Ipsum is simply dummy text of the printing and typesetting industry. </a:t>
            </a:r>
          </a:p>
        </p:txBody>
      </p:sp>
      <p:grpSp>
        <p:nvGrpSpPr>
          <p:cNvPr id="6" name="Group 14">
            <a:extLst>
              <a:ext uri="{FF2B5EF4-FFF2-40B4-BE49-F238E27FC236}">
                <a16:creationId xmlns:a16="http://schemas.microsoft.com/office/drawing/2014/main" id="{0AB5ADF6-4389-40D8-B3CB-FF171E7500C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66797" y="1529468"/>
            <a:ext cx="4834690" cy="4325331"/>
            <a:chOff x="4" y="-1"/>
            <a:chExt cx="7451" cy="6666"/>
          </a:xfrm>
        </p:grpSpPr>
        <p:sp>
          <p:nvSpPr>
            <p:cNvPr id="7" name="Freeform 15">
              <a:extLst>
                <a:ext uri="{FF2B5EF4-FFF2-40B4-BE49-F238E27FC236}">
                  <a16:creationId xmlns:a16="http://schemas.microsoft.com/office/drawing/2014/main" id="{DBF0DECA-7F59-4406-8077-B2B93B5B8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0" y="-1"/>
              <a:ext cx="1795" cy="3159"/>
            </a:xfrm>
            <a:custGeom>
              <a:avLst/>
              <a:gdLst>
                <a:gd name="T0" fmla="*/ 1795 w 1795"/>
                <a:gd name="T1" fmla="*/ 636 h 3159"/>
                <a:gd name="T2" fmla="*/ 1374 w 1795"/>
                <a:gd name="T3" fmla="*/ 0 h 3159"/>
                <a:gd name="T4" fmla="*/ 660 w 1795"/>
                <a:gd name="T5" fmla="*/ 636 h 3159"/>
                <a:gd name="T6" fmla="*/ 854 w 1795"/>
                <a:gd name="T7" fmla="*/ 636 h 3159"/>
                <a:gd name="T8" fmla="*/ 0 w 1795"/>
                <a:gd name="T9" fmla="*/ 3159 h 3159"/>
                <a:gd name="T10" fmla="*/ 728 w 1795"/>
                <a:gd name="T11" fmla="*/ 3159 h 3159"/>
                <a:gd name="T12" fmla="*/ 1582 w 1795"/>
                <a:gd name="T13" fmla="*/ 636 h 3159"/>
                <a:gd name="T14" fmla="*/ 1795 w 1795"/>
                <a:gd name="T15" fmla="*/ 636 h 3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5" h="3159">
                  <a:moveTo>
                    <a:pt x="1795" y="636"/>
                  </a:moveTo>
                  <a:lnTo>
                    <a:pt x="1374" y="0"/>
                  </a:lnTo>
                  <a:lnTo>
                    <a:pt x="660" y="636"/>
                  </a:lnTo>
                  <a:lnTo>
                    <a:pt x="854" y="636"/>
                  </a:lnTo>
                  <a:lnTo>
                    <a:pt x="0" y="3159"/>
                  </a:lnTo>
                  <a:lnTo>
                    <a:pt x="728" y="3159"/>
                  </a:lnTo>
                  <a:lnTo>
                    <a:pt x="1582" y="636"/>
                  </a:lnTo>
                  <a:lnTo>
                    <a:pt x="1795" y="63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162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6">
              <a:extLst>
                <a:ext uri="{FF2B5EF4-FFF2-40B4-BE49-F238E27FC236}">
                  <a16:creationId xmlns:a16="http://schemas.microsoft.com/office/drawing/2014/main" id="{BDD4AFA8-D8EE-4B86-917A-476F695D9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5" y="1328"/>
              <a:ext cx="1603" cy="1830"/>
            </a:xfrm>
            <a:custGeom>
              <a:avLst/>
              <a:gdLst>
                <a:gd name="T0" fmla="*/ 728 w 1603"/>
                <a:gd name="T1" fmla="*/ 0 h 1830"/>
                <a:gd name="T2" fmla="*/ 1603 w 1603"/>
                <a:gd name="T3" fmla="*/ 1830 h 1830"/>
                <a:gd name="T4" fmla="*/ 875 w 1603"/>
                <a:gd name="T5" fmla="*/ 1830 h 1830"/>
                <a:gd name="T6" fmla="*/ 0 w 1603"/>
                <a:gd name="T7" fmla="*/ 0 h 1830"/>
                <a:gd name="T8" fmla="*/ 728 w 1603"/>
                <a:gd name="T9" fmla="*/ 0 h 1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3" h="1830">
                  <a:moveTo>
                    <a:pt x="728" y="0"/>
                  </a:moveTo>
                  <a:lnTo>
                    <a:pt x="1603" y="1830"/>
                  </a:lnTo>
                  <a:lnTo>
                    <a:pt x="875" y="1830"/>
                  </a:lnTo>
                  <a:lnTo>
                    <a:pt x="0" y="0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rgbClr val="BF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7">
              <a:extLst>
                <a:ext uri="{FF2B5EF4-FFF2-40B4-BE49-F238E27FC236}">
                  <a16:creationId xmlns:a16="http://schemas.microsoft.com/office/drawing/2014/main" id="{CFE47F3F-7667-45F4-9A89-11A62A4B9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9" y="1328"/>
              <a:ext cx="1794" cy="3159"/>
            </a:xfrm>
            <a:custGeom>
              <a:avLst/>
              <a:gdLst>
                <a:gd name="T0" fmla="*/ 726 w 1794"/>
                <a:gd name="T1" fmla="*/ 3159 h 3159"/>
                <a:gd name="T2" fmla="*/ 1794 w 1794"/>
                <a:gd name="T3" fmla="*/ 0 h 3159"/>
                <a:gd name="T4" fmla="*/ 1066 w 1794"/>
                <a:gd name="T5" fmla="*/ 0 h 3159"/>
                <a:gd name="T6" fmla="*/ 0 w 1794"/>
                <a:gd name="T7" fmla="*/ 3159 h 3159"/>
                <a:gd name="T8" fmla="*/ 726 w 1794"/>
                <a:gd name="T9" fmla="*/ 3159 h 3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4" h="3159">
                  <a:moveTo>
                    <a:pt x="726" y="3159"/>
                  </a:moveTo>
                  <a:lnTo>
                    <a:pt x="1794" y="0"/>
                  </a:lnTo>
                  <a:lnTo>
                    <a:pt x="1066" y="0"/>
                  </a:lnTo>
                  <a:lnTo>
                    <a:pt x="0" y="3159"/>
                  </a:lnTo>
                  <a:lnTo>
                    <a:pt x="726" y="315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19627F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8">
              <a:extLst>
                <a:ext uri="{FF2B5EF4-FFF2-40B4-BE49-F238E27FC236}">
                  <a16:creationId xmlns:a16="http://schemas.microsoft.com/office/drawing/2014/main" id="{213993F7-3D9B-4FB1-90E9-CCAF21A25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4" y="2654"/>
              <a:ext cx="1601" cy="1833"/>
            </a:xfrm>
            <a:custGeom>
              <a:avLst/>
              <a:gdLst>
                <a:gd name="T0" fmla="*/ 728 w 1601"/>
                <a:gd name="T1" fmla="*/ 0 h 1833"/>
                <a:gd name="T2" fmla="*/ 1601 w 1601"/>
                <a:gd name="T3" fmla="*/ 1833 h 1833"/>
                <a:gd name="T4" fmla="*/ 875 w 1601"/>
                <a:gd name="T5" fmla="*/ 1833 h 1833"/>
                <a:gd name="T6" fmla="*/ 0 w 1601"/>
                <a:gd name="T7" fmla="*/ 0 h 1833"/>
                <a:gd name="T8" fmla="*/ 728 w 1601"/>
                <a:gd name="T9" fmla="*/ 0 h 1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1" h="1833">
                  <a:moveTo>
                    <a:pt x="728" y="0"/>
                  </a:moveTo>
                  <a:lnTo>
                    <a:pt x="1601" y="1833"/>
                  </a:lnTo>
                  <a:lnTo>
                    <a:pt x="875" y="1833"/>
                  </a:lnTo>
                  <a:lnTo>
                    <a:pt x="0" y="0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rgbClr val="BF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CF041D92-186F-440B-B3DD-D0AC0564B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5" y="2654"/>
              <a:ext cx="1797" cy="3160"/>
            </a:xfrm>
            <a:custGeom>
              <a:avLst/>
              <a:gdLst>
                <a:gd name="T0" fmla="*/ 729 w 1797"/>
                <a:gd name="T1" fmla="*/ 3160 h 3160"/>
                <a:gd name="T2" fmla="*/ 1797 w 1797"/>
                <a:gd name="T3" fmla="*/ 0 h 3160"/>
                <a:gd name="T4" fmla="*/ 1069 w 1797"/>
                <a:gd name="T5" fmla="*/ 0 h 3160"/>
                <a:gd name="T6" fmla="*/ 0 w 1797"/>
                <a:gd name="T7" fmla="*/ 3160 h 3160"/>
                <a:gd name="T8" fmla="*/ 729 w 1797"/>
                <a:gd name="T9" fmla="*/ 3160 h 3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7" h="3160">
                  <a:moveTo>
                    <a:pt x="729" y="3160"/>
                  </a:moveTo>
                  <a:lnTo>
                    <a:pt x="1797" y="0"/>
                  </a:lnTo>
                  <a:lnTo>
                    <a:pt x="1069" y="0"/>
                  </a:lnTo>
                  <a:lnTo>
                    <a:pt x="0" y="3160"/>
                  </a:lnTo>
                  <a:lnTo>
                    <a:pt x="729" y="316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F878C"/>
                </a:gs>
                <a:gs pos="100000">
                  <a:srgbClr val="19627F"/>
                </a:gs>
              </a:gsLst>
              <a:lin ang="162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A2DA6252-DDAD-4FAA-842E-31FB18BFF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" y="3983"/>
              <a:ext cx="1601" cy="1831"/>
            </a:xfrm>
            <a:custGeom>
              <a:avLst/>
              <a:gdLst>
                <a:gd name="T0" fmla="*/ 728 w 1601"/>
                <a:gd name="T1" fmla="*/ 0 h 1831"/>
                <a:gd name="T2" fmla="*/ 1601 w 1601"/>
                <a:gd name="T3" fmla="*/ 1831 h 1831"/>
                <a:gd name="T4" fmla="*/ 872 w 1601"/>
                <a:gd name="T5" fmla="*/ 1831 h 1831"/>
                <a:gd name="T6" fmla="*/ 0 w 1601"/>
                <a:gd name="T7" fmla="*/ 0 h 1831"/>
                <a:gd name="T8" fmla="*/ 728 w 1601"/>
                <a:gd name="T9" fmla="*/ 0 h 1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1" h="1831">
                  <a:moveTo>
                    <a:pt x="728" y="0"/>
                  </a:moveTo>
                  <a:lnTo>
                    <a:pt x="1601" y="1831"/>
                  </a:lnTo>
                  <a:lnTo>
                    <a:pt x="872" y="1831"/>
                  </a:lnTo>
                  <a:lnTo>
                    <a:pt x="0" y="0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rgbClr val="BF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31CB87FF-B885-4F71-8715-6585C4AC2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" y="3983"/>
              <a:ext cx="1627" cy="2682"/>
            </a:xfrm>
            <a:custGeom>
              <a:avLst/>
              <a:gdLst>
                <a:gd name="T0" fmla="*/ 729 w 1627"/>
                <a:gd name="T1" fmla="*/ 2682 h 2682"/>
                <a:gd name="T2" fmla="*/ 1627 w 1627"/>
                <a:gd name="T3" fmla="*/ 0 h 2682"/>
                <a:gd name="T4" fmla="*/ 899 w 1627"/>
                <a:gd name="T5" fmla="*/ 0 h 2682"/>
                <a:gd name="T6" fmla="*/ 0 w 1627"/>
                <a:gd name="T7" fmla="*/ 2682 h 2682"/>
                <a:gd name="T8" fmla="*/ 729 w 1627"/>
                <a:gd name="T9" fmla="*/ 2682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7" h="2682">
                  <a:moveTo>
                    <a:pt x="729" y="2682"/>
                  </a:moveTo>
                  <a:lnTo>
                    <a:pt x="1627" y="0"/>
                  </a:lnTo>
                  <a:lnTo>
                    <a:pt x="899" y="0"/>
                  </a:lnTo>
                  <a:lnTo>
                    <a:pt x="0" y="2682"/>
                  </a:lnTo>
                  <a:lnTo>
                    <a:pt x="729" y="268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F878C"/>
                </a:gs>
                <a:gs pos="100000">
                  <a:srgbClr val="BFBEBE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F98FC71-4D9E-4FD6-9502-D4BB7939907F}"/>
              </a:ext>
            </a:extLst>
          </p:cNvPr>
          <p:cNvGrpSpPr/>
          <p:nvPr/>
        </p:nvGrpSpPr>
        <p:grpSpPr>
          <a:xfrm>
            <a:off x="8253284" y="2668724"/>
            <a:ext cx="360363" cy="361950"/>
            <a:chOff x="9161463" y="1803400"/>
            <a:chExt cx="360363" cy="361950"/>
          </a:xfrm>
          <a:solidFill>
            <a:srgbClr val="19627F"/>
          </a:solidFill>
        </p:grpSpPr>
        <p:sp>
          <p:nvSpPr>
            <p:cNvPr id="15" name="Freeform 101">
              <a:extLst>
                <a:ext uri="{FF2B5EF4-FFF2-40B4-BE49-F238E27FC236}">
                  <a16:creationId xmlns:a16="http://schemas.microsoft.com/office/drawing/2014/main" id="{C9AFCB26-EEED-4CAD-ACD9-613473C5425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1463" y="1965325"/>
              <a:ext cx="168275" cy="93663"/>
            </a:xfrm>
            <a:custGeom>
              <a:avLst/>
              <a:gdLst>
                <a:gd name="T0" fmla="*/ 40 w 45"/>
                <a:gd name="T1" fmla="*/ 25 h 25"/>
                <a:gd name="T2" fmla="*/ 40 w 45"/>
                <a:gd name="T3" fmla="*/ 25 h 25"/>
                <a:gd name="T4" fmla="*/ 45 w 45"/>
                <a:gd name="T5" fmla="*/ 11 h 25"/>
                <a:gd name="T6" fmla="*/ 40 w 45"/>
                <a:gd name="T7" fmla="*/ 11 h 25"/>
                <a:gd name="T8" fmla="*/ 0 w 45"/>
                <a:gd name="T9" fmla="*/ 0 h 25"/>
                <a:gd name="T10" fmla="*/ 0 w 45"/>
                <a:gd name="T11" fmla="*/ 11 h 25"/>
                <a:gd name="T12" fmla="*/ 40 w 45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25">
                  <a:moveTo>
                    <a:pt x="40" y="25"/>
                  </a:moveTo>
                  <a:cubicBezTo>
                    <a:pt x="40" y="25"/>
                    <a:pt x="40" y="25"/>
                    <a:pt x="40" y="25"/>
                  </a:cubicBezTo>
                  <a:cubicBezTo>
                    <a:pt x="40" y="20"/>
                    <a:pt x="42" y="15"/>
                    <a:pt x="45" y="11"/>
                  </a:cubicBezTo>
                  <a:cubicBezTo>
                    <a:pt x="43" y="11"/>
                    <a:pt x="42" y="11"/>
                    <a:pt x="40" y="11"/>
                  </a:cubicBezTo>
                  <a:cubicBezTo>
                    <a:pt x="24" y="11"/>
                    <a:pt x="7" y="7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7"/>
                    <a:pt x="18" y="25"/>
                    <a:pt x="4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Freeform 102">
              <a:extLst>
                <a:ext uri="{FF2B5EF4-FFF2-40B4-BE49-F238E27FC236}">
                  <a16:creationId xmlns:a16="http://schemas.microsoft.com/office/drawing/2014/main" id="{698194EE-116D-4258-8129-E4D61E6F8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1463" y="1897063"/>
              <a:ext cx="300038" cy="95250"/>
            </a:xfrm>
            <a:custGeom>
              <a:avLst/>
              <a:gdLst>
                <a:gd name="T0" fmla="*/ 40 w 80"/>
                <a:gd name="T1" fmla="*/ 25 h 25"/>
                <a:gd name="T2" fmla="*/ 48 w 80"/>
                <a:gd name="T3" fmla="*/ 25 h 25"/>
                <a:gd name="T4" fmla="*/ 70 w 80"/>
                <a:gd name="T5" fmla="*/ 15 h 25"/>
                <a:gd name="T6" fmla="*/ 78 w 80"/>
                <a:gd name="T7" fmla="*/ 16 h 25"/>
                <a:gd name="T8" fmla="*/ 80 w 80"/>
                <a:gd name="T9" fmla="*/ 15 h 25"/>
                <a:gd name="T10" fmla="*/ 80 w 80"/>
                <a:gd name="T11" fmla="*/ 2 h 25"/>
                <a:gd name="T12" fmla="*/ 40 w 80"/>
                <a:gd name="T13" fmla="*/ 11 h 25"/>
                <a:gd name="T14" fmla="*/ 0 w 80"/>
                <a:gd name="T15" fmla="*/ 0 h 25"/>
                <a:gd name="T16" fmla="*/ 0 w 80"/>
                <a:gd name="T17" fmla="*/ 11 h 25"/>
                <a:gd name="T18" fmla="*/ 40 w 80"/>
                <a:gd name="T1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25">
                  <a:moveTo>
                    <a:pt x="40" y="25"/>
                  </a:moveTo>
                  <a:cubicBezTo>
                    <a:pt x="43" y="25"/>
                    <a:pt x="45" y="25"/>
                    <a:pt x="48" y="25"/>
                  </a:cubicBezTo>
                  <a:cubicBezTo>
                    <a:pt x="53" y="19"/>
                    <a:pt x="61" y="15"/>
                    <a:pt x="70" y="15"/>
                  </a:cubicBezTo>
                  <a:cubicBezTo>
                    <a:pt x="73" y="15"/>
                    <a:pt x="76" y="15"/>
                    <a:pt x="78" y="16"/>
                  </a:cubicBezTo>
                  <a:cubicBezTo>
                    <a:pt x="79" y="16"/>
                    <a:pt x="79" y="15"/>
                    <a:pt x="80" y="15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71" y="7"/>
                    <a:pt x="55" y="11"/>
                    <a:pt x="40" y="11"/>
                  </a:cubicBezTo>
                  <a:cubicBezTo>
                    <a:pt x="24" y="11"/>
                    <a:pt x="7" y="7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7"/>
                    <a:pt x="18" y="25"/>
                    <a:pt x="4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" name="Freeform 103">
              <a:extLst>
                <a:ext uri="{FF2B5EF4-FFF2-40B4-BE49-F238E27FC236}">
                  <a16:creationId xmlns:a16="http://schemas.microsoft.com/office/drawing/2014/main" id="{5A537B4E-6043-49C6-8838-F4AF04F81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1463" y="1803400"/>
              <a:ext cx="300038" cy="120650"/>
            </a:xfrm>
            <a:custGeom>
              <a:avLst/>
              <a:gdLst>
                <a:gd name="T0" fmla="*/ 40 w 80"/>
                <a:gd name="T1" fmla="*/ 32 h 32"/>
                <a:gd name="T2" fmla="*/ 80 w 80"/>
                <a:gd name="T3" fmla="*/ 22 h 32"/>
                <a:gd name="T4" fmla="*/ 80 w 80"/>
                <a:gd name="T5" fmla="*/ 18 h 32"/>
                <a:gd name="T6" fmla="*/ 40 w 80"/>
                <a:gd name="T7" fmla="*/ 0 h 32"/>
                <a:gd name="T8" fmla="*/ 0 w 80"/>
                <a:gd name="T9" fmla="*/ 18 h 32"/>
                <a:gd name="T10" fmla="*/ 40 w 80"/>
                <a:gd name="T1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32">
                  <a:moveTo>
                    <a:pt x="40" y="32"/>
                  </a:moveTo>
                  <a:cubicBezTo>
                    <a:pt x="58" y="32"/>
                    <a:pt x="74" y="27"/>
                    <a:pt x="80" y="22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0" y="8"/>
                    <a:pt x="62" y="0"/>
                    <a:pt x="40" y="0"/>
                  </a:cubicBezTo>
                  <a:cubicBezTo>
                    <a:pt x="18" y="0"/>
                    <a:pt x="0" y="8"/>
                    <a:pt x="0" y="18"/>
                  </a:cubicBezTo>
                  <a:cubicBezTo>
                    <a:pt x="0" y="24"/>
                    <a:pt x="18" y="32"/>
                    <a:pt x="40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" name="Freeform 104">
              <a:extLst>
                <a:ext uri="{FF2B5EF4-FFF2-40B4-BE49-F238E27FC236}">
                  <a16:creationId xmlns:a16="http://schemas.microsoft.com/office/drawing/2014/main" id="{D7856631-1385-411C-AD89-7CAE07F79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1463" y="2033588"/>
              <a:ext cx="173038" cy="101600"/>
            </a:xfrm>
            <a:custGeom>
              <a:avLst/>
              <a:gdLst>
                <a:gd name="T0" fmla="*/ 40 w 46"/>
                <a:gd name="T1" fmla="*/ 11 h 27"/>
                <a:gd name="T2" fmla="*/ 0 w 46"/>
                <a:gd name="T3" fmla="*/ 0 h 27"/>
                <a:gd name="T4" fmla="*/ 0 w 46"/>
                <a:gd name="T5" fmla="*/ 9 h 27"/>
                <a:gd name="T6" fmla="*/ 40 w 46"/>
                <a:gd name="T7" fmla="*/ 27 h 27"/>
                <a:gd name="T8" fmla="*/ 46 w 46"/>
                <a:gd name="T9" fmla="*/ 27 h 27"/>
                <a:gd name="T10" fmla="*/ 40 w 46"/>
                <a:gd name="T11" fmla="*/ 11 h 27"/>
                <a:gd name="T12" fmla="*/ 40 w 46"/>
                <a:gd name="T13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27">
                  <a:moveTo>
                    <a:pt x="40" y="11"/>
                  </a:moveTo>
                  <a:cubicBezTo>
                    <a:pt x="24" y="11"/>
                    <a:pt x="7" y="7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9"/>
                    <a:pt x="18" y="27"/>
                    <a:pt x="40" y="27"/>
                  </a:cubicBezTo>
                  <a:cubicBezTo>
                    <a:pt x="42" y="27"/>
                    <a:pt x="44" y="27"/>
                    <a:pt x="46" y="27"/>
                  </a:cubicBezTo>
                  <a:cubicBezTo>
                    <a:pt x="43" y="22"/>
                    <a:pt x="40" y="17"/>
                    <a:pt x="40" y="11"/>
                  </a:cubicBezTo>
                  <a:cubicBezTo>
                    <a:pt x="40" y="11"/>
                    <a:pt x="40" y="11"/>
                    <a:pt x="4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" name="Freeform 105">
              <a:extLst>
                <a:ext uri="{FF2B5EF4-FFF2-40B4-BE49-F238E27FC236}">
                  <a16:creationId xmlns:a16="http://schemas.microsoft.com/office/drawing/2014/main" id="{0717D53C-B1AA-4E51-A767-8944F7836D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26563" y="1968500"/>
              <a:ext cx="195263" cy="196850"/>
            </a:xfrm>
            <a:custGeom>
              <a:avLst/>
              <a:gdLst>
                <a:gd name="T0" fmla="*/ 26 w 52"/>
                <a:gd name="T1" fmla="*/ 0 h 52"/>
                <a:gd name="T2" fmla="*/ 0 w 52"/>
                <a:gd name="T3" fmla="*/ 26 h 52"/>
                <a:gd name="T4" fmla="*/ 26 w 52"/>
                <a:gd name="T5" fmla="*/ 52 h 52"/>
                <a:gd name="T6" fmla="*/ 52 w 52"/>
                <a:gd name="T7" fmla="*/ 26 h 52"/>
                <a:gd name="T8" fmla="*/ 26 w 52"/>
                <a:gd name="T9" fmla="*/ 0 h 52"/>
                <a:gd name="T10" fmla="*/ 32 w 52"/>
                <a:gd name="T11" fmla="*/ 30 h 52"/>
                <a:gd name="T12" fmla="*/ 22 w 52"/>
                <a:gd name="T13" fmla="*/ 30 h 52"/>
                <a:gd name="T14" fmla="*/ 22 w 52"/>
                <a:gd name="T15" fmla="*/ 13 h 52"/>
                <a:gd name="T16" fmla="*/ 24 w 52"/>
                <a:gd name="T17" fmla="*/ 11 h 52"/>
                <a:gd name="T18" fmla="*/ 26 w 52"/>
                <a:gd name="T19" fmla="*/ 13 h 52"/>
                <a:gd name="T20" fmla="*/ 26 w 52"/>
                <a:gd name="T21" fmla="*/ 26 h 52"/>
                <a:gd name="T22" fmla="*/ 32 w 52"/>
                <a:gd name="T23" fmla="*/ 26 h 52"/>
                <a:gd name="T24" fmla="*/ 35 w 52"/>
                <a:gd name="T25" fmla="*/ 28 h 52"/>
                <a:gd name="T26" fmla="*/ 32 w 52"/>
                <a:gd name="T27" fmla="*/ 3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" h="52">
                  <a:moveTo>
                    <a:pt x="26" y="0"/>
                  </a:moveTo>
                  <a:cubicBezTo>
                    <a:pt x="12" y="0"/>
                    <a:pt x="0" y="12"/>
                    <a:pt x="0" y="26"/>
                  </a:cubicBezTo>
                  <a:cubicBezTo>
                    <a:pt x="0" y="40"/>
                    <a:pt x="12" y="52"/>
                    <a:pt x="26" y="52"/>
                  </a:cubicBezTo>
                  <a:cubicBezTo>
                    <a:pt x="40" y="52"/>
                    <a:pt x="52" y="40"/>
                    <a:pt x="52" y="26"/>
                  </a:cubicBezTo>
                  <a:cubicBezTo>
                    <a:pt x="52" y="12"/>
                    <a:pt x="40" y="0"/>
                    <a:pt x="26" y="0"/>
                  </a:cubicBezTo>
                  <a:close/>
                  <a:moveTo>
                    <a:pt x="32" y="30"/>
                  </a:moveTo>
                  <a:cubicBezTo>
                    <a:pt x="22" y="30"/>
                    <a:pt x="22" y="30"/>
                    <a:pt x="22" y="30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2"/>
                    <a:pt x="23" y="11"/>
                    <a:pt x="24" y="11"/>
                  </a:cubicBezTo>
                  <a:cubicBezTo>
                    <a:pt x="25" y="11"/>
                    <a:pt x="26" y="12"/>
                    <a:pt x="26" y="13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4" y="26"/>
                    <a:pt x="35" y="27"/>
                    <a:pt x="35" y="28"/>
                  </a:cubicBezTo>
                  <a:cubicBezTo>
                    <a:pt x="35" y="29"/>
                    <a:pt x="34" y="30"/>
                    <a:pt x="32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545A0EC-4FC2-4A35-8290-153C1C587DA9}"/>
              </a:ext>
            </a:extLst>
          </p:cNvPr>
          <p:cNvGrpSpPr/>
          <p:nvPr/>
        </p:nvGrpSpPr>
        <p:grpSpPr>
          <a:xfrm>
            <a:off x="7018280" y="3625885"/>
            <a:ext cx="360363" cy="301626"/>
            <a:chOff x="2670175" y="2916238"/>
            <a:chExt cx="360363" cy="301626"/>
          </a:xfrm>
          <a:solidFill>
            <a:srgbClr val="6F878C"/>
          </a:solidFill>
        </p:grpSpPr>
        <p:sp>
          <p:nvSpPr>
            <p:cNvPr id="21" name="Freeform 33">
              <a:extLst>
                <a:ext uri="{FF2B5EF4-FFF2-40B4-BE49-F238E27FC236}">
                  <a16:creationId xmlns:a16="http://schemas.microsoft.com/office/drawing/2014/main" id="{951D4142-F2C8-4DDC-9758-1DA71B225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0213" y="3067051"/>
              <a:ext cx="60325" cy="136525"/>
            </a:xfrm>
            <a:custGeom>
              <a:avLst/>
              <a:gdLst>
                <a:gd name="T0" fmla="*/ 14 w 16"/>
                <a:gd name="T1" fmla="*/ 0 h 36"/>
                <a:gd name="T2" fmla="*/ 2 w 16"/>
                <a:gd name="T3" fmla="*/ 0 h 36"/>
                <a:gd name="T4" fmla="*/ 0 w 16"/>
                <a:gd name="T5" fmla="*/ 2 h 36"/>
                <a:gd name="T6" fmla="*/ 0 w 16"/>
                <a:gd name="T7" fmla="*/ 34 h 36"/>
                <a:gd name="T8" fmla="*/ 2 w 16"/>
                <a:gd name="T9" fmla="*/ 36 h 36"/>
                <a:gd name="T10" fmla="*/ 14 w 16"/>
                <a:gd name="T11" fmla="*/ 36 h 36"/>
                <a:gd name="T12" fmla="*/ 16 w 16"/>
                <a:gd name="T13" fmla="*/ 34 h 36"/>
                <a:gd name="T14" fmla="*/ 16 w 16"/>
                <a:gd name="T15" fmla="*/ 2 h 36"/>
                <a:gd name="T16" fmla="*/ 14 w 16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1" y="36"/>
                    <a:pt x="2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6"/>
                    <a:pt x="16" y="35"/>
                    <a:pt x="16" y="3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" name="Freeform 34">
              <a:extLst>
                <a:ext uri="{FF2B5EF4-FFF2-40B4-BE49-F238E27FC236}">
                  <a16:creationId xmlns:a16="http://schemas.microsoft.com/office/drawing/2014/main" id="{B7EA7BC2-1E2F-4A79-88BF-5B8B55BA9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4625" y="2916238"/>
              <a:ext cx="225425" cy="196850"/>
            </a:xfrm>
            <a:custGeom>
              <a:avLst/>
              <a:gdLst>
                <a:gd name="T0" fmla="*/ 58 w 60"/>
                <a:gd name="T1" fmla="*/ 0 h 52"/>
                <a:gd name="T2" fmla="*/ 42 w 60"/>
                <a:gd name="T3" fmla="*/ 0 h 52"/>
                <a:gd name="T4" fmla="*/ 42 w 60"/>
                <a:gd name="T5" fmla="*/ 34 h 52"/>
                <a:gd name="T6" fmla="*/ 30 w 60"/>
                <a:gd name="T7" fmla="*/ 24 h 52"/>
                <a:gd name="T8" fmla="*/ 18 w 60"/>
                <a:gd name="T9" fmla="*/ 34 h 52"/>
                <a:gd name="T10" fmla="*/ 18 w 60"/>
                <a:gd name="T11" fmla="*/ 0 h 52"/>
                <a:gd name="T12" fmla="*/ 2 w 60"/>
                <a:gd name="T13" fmla="*/ 0 h 52"/>
                <a:gd name="T14" fmla="*/ 0 w 60"/>
                <a:gd name="T15" fmla="*/ 2 h 52"/>
                <a:gd name="T16" fmla="*/ 0 w 60"/>
                <a:gd name="T17" fmla="*/ 48 h 52"/>
                <a:gd name="T18" fmla="*/ 4 w 60"/>
                <a:gd name="T19" fmla="*/ 48 h 52"/>
                <a:gd name="T20" fmla="*/ 15 w 60"/>
                <a:gd name="T21" fmla="*/ 52 h 52"/>
                <a:gd name="T22" fmla="*/ 22 w 60"/>
                <a:gd name="T23" fmla="*/ 48 h 52"/>
                <a:gd name="T24" fmla="*/ 35 w 60"/>
                <a:gd name="T25" fmla="*/ 48 h 52"/>
                <a:gd name="T26" fmla="*/ 36 w 60"/>
                <a:gd name="T27" fmla="*/ 47 h 52"/>
                <a:gd name="T28" fmla="*/ 54 w 60"/>
                <a:gd name="T29" fmla="*/ 40 h 52"/>
                <a:gd name="T30" fmla="*/ 60 w 60"/>
                <a:gd name="T31" fmla="*/ 40 h 52"/>
                <a:gd name="T32" fmla="*/ 60 w 60"/>
                <a:gd name="T33" fmla="*/ 2 h 52"/>
                <a:gd name="T34" fmla="*/ 58 w 60"/>
                <a:gd name="T3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" h="52">
                  <a:moveTo>
                    <a:pt x="58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" y="48"/>
                    <a:pt x="2" y="48"/>
                    <a:pt x="4" y="48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6" y="50"/>
                    <a:pt x="19" y="48"/>
                    <a:pt x="22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8"/>
                    <a:pt x="35" y="48"/>
                    <a:pt x="36" y="47"/>
                  </a:cubicBezTo>
                  <a:cubicBezTo>
                    <a:pt x="39" y="45"/>
                    <a:pt x="46" y="40"/>
                    <a:pt x="54" y="40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1"/>
                    <a:pt x="59" y="0"/>
                    <a:pt x="5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Freeform 35">
              <a:extLst>
                <a:ext uri="{FF2B5EF4-FFF2-40B4-BE49-F238E27FC236}">
                  <a16:creationId xmlns:a16="http://schemas.microsoft.com/office/drawing/2014/main" id="{3E882B0F-B60B-4AF8-8E5A-A6A01C6A7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0175" y="3082926"/>
              <a:ext cx="285750" cy="134938"/>
            </a:xfrm>
            <a:custGeom>
              <a:avLst/>
              <a:gdLst>
                <a:gd name="T0" fmla="*/ 76 w 76"/>
                <a:gd name="T1" fmla="*/ 0 h 36"/>
                <a:gd name="T2" fmla="*/ 66 w 76"/>
                <a:gd name="T3" fmla="*/ 0 h 36"/>
                <a:gd name="T4" fmla="*/ 50 w 76"/>
                <a:gd name="T5" fmla="*/ 6 h 36"/>
                <a:gd name="T6" fmla="*/ 48 w 76"/>
                <a:gd name="T7" fmla="*/ 8 h 36"/>
                <a:gd name="T8" fmla="*/ 46 w 76"/>
                <a:gd name="T9" fmla="*/ 8 h 36"/>
                <a:gd name="T10" fmla="*/ 34 w 76"/>
                <a:gd name="T11" fmla="*/ 8 h 36"/>
                <a:gd name="T12" fmla="*/ 32 w 76"/>
                <a:gd name="T13" fmla="*/ 8 h 36"/>
                <a:gd name="T14" fmla="*/ 32 w 76"/>
                <a:gd name="T15" fmla="*/ 8 h 36"/>
                <a:gd name="T16" fmla="*/ 31 w 76"/>
                <a:gd name="T17" fmla="*/ 9 h 36"/>
                <a:gd name="T18" fmla="*/ 30 w 76"/>
                <a:gd name="T19" fmla="*/ 12 h 36"/>
                <a:gd name="T20" fmla="*/ 34 w 76"/>
                <a:gd name="T21" fmla="*/ 16 h 36"/>
                <a:gd name="T22" fmla="*/ 56 w 76"/>
                <a:gd name="T23" fmla="*/ 16 h 36"/>
                <a:gd name="T24" fmla="*/ 58 w 76"/>
                <a:gd name="T25" fmla="*/ 18 h 36"/>
                <a:gd name="T26" fmla="*/ 56 w 76"/>
                <a:gd name="T27" fmla="*/ 20 h 36"/>
                <a:gd name="T28" fmla="*/ 34 w 76"/>
                <a:gd name="T29" fmla="*/ 20 h 36"/>
                <a:gd name="T30" fmla="*/ 26 w 76"/>
                <a:gd name="T31" fmla="*/ 12 h 36"/>
                <a:gd name="T32" fmla="*/ 26 w 76"/>
                <a:gd name="T33" fmla="*/ 12 h 36"/>
                <a:gd name="T34" fmla="*/ 15 w 76"/>
                <a:gd name="T35" fmla="*/ 8 h 36"/>
                <a:gd name="T36" fmla="*/ 1 w 76"/>
                <a:gd name="T37" fmla="*/ 13 h 36"/>
                <a:gd name="T38" fmla="*/ 0 w 76"/>
                <a:gd name="T39" fmla="*/ 15 h 36"/>
                <a:gd name="T40" fmla="*/ 1 w 76"/>
                <a:gd name="T41" fmla="*/ 16 h 36"/>
                <a:gd name="T42" fmla="*/ 21 w 76"/>
                <a:gd name="T43" fmla="*/ 26 h 36"/>
                <a:gd name="T44" fmla="*/ 45 w 76"/>
                <a:gd name="T45" fmla="*/ 36 h 36"/>
                <a:gd name="T46" fmla="*/ 67 w 76"/>
                <a:gd name="T47" fmla="*/ 30 h 36"/>
                <a:gd name="T48" fmla="*/ 76 w 76"/>
                <a:gd name="T49" fmla="*/ 27 h 36"/>
                <a:gd name="T50" fmla="*/ 76 w 76"/>
                <a:gd name="T5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36">
                  <a:moveTo>
                    <a:pt x="76" y="0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59" y="0"/>
                    <a:pt x="53" y="4"/>
                    <a:pt x="50" y="6"/>
                  </a:cubicBezTo>
                  <a:cubicBezTo>
                    <a:pt x="49" y="7"/>
                    <a:pt x="48" y="8"/>
                    <a:pt x="48" y="8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3" y="8"/>
                    <a:pt x="33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9"/>
                    <a:pt x="31" y="9"/>
                    <a:pt x="31" y="9"/>
                  </a:cubicBezTo>
                  <a:cubicBezTo>
                    <a:pt x="30" y="10"/>
                    <a:pt x="30" y="11"/>
                    <a:pt x="30" y="12"/>
                  </a:cubicBezTo>
                  <a:cubicBezTo>
                    <a:pt x="30" y="14"/>
                    <a:pt x="31" y="16"/>
                    <a:pt x="34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7" y="16"/>
                    <a:pt x="58" y="17"/>
                    <a:pt x="58" y="18"/>
                  </a:cubicBezTo>
                  <a:cubicBezTo>
                    <a:pt x="58" y="19"/>
                    <a:pt x="57" y="20"/>
                    <a:pt x="56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29" y="20"/>
                    <a:pt x="26" y="16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9" y="7"/>
                    <a:pt x="5" y="8"/>
                    <a:pt x="1" y="13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5"/>
                    <a:pt x="1" y="16"/>
                    <a:pt x="1" y="16"/>
                  </a:cubicBezTo>
                  <a:cubicBezTo>
                    <a:pt x="9" y="20"/>
                    <a:pt x="16" y="24"/>
                    <a:pt x="21" y="26"/>
                  </a:cubicBezTo>
                  <a:cubicBezTo>
                    <a:pt x="33" y="33"/>
                    <a:pt x="39" y="36"/>
                    <a:pt x="45" y="36"/>
                  </a:cubicBezTo>
                  <a:cubicBezTo>
                    <a:pt x="51" y="36"/>
                    <a:pt x="56" y="34"/>
                    <a:pt x="67" y="30"/>
                  </a:cubicBezTo>
                  <a:cubicBezTo>
                    <a:pt x="70" y="29"/>
                    <a:pt x="73" y="28"/>
                    <a:pt x="76" y="27"/>
                  </a:cubicBezTo>
                  <a:lnTo>
                    <a:pt x="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D489017-CAB0-4AFD-BFEE-D1F294892772}"/>
              </a:ext>
            </a:extLst>
          </p:cNvPr>
          <p:cNvGrpSpPr/>
          <p:nvPr/>
        </p:nvGrpSpPr>
        <p:grpSpPr>
          <a:xfrm>
            <a:off x="9469019" y="1781617"/>
            <a:ext cx="436166" cy="374950"/>
            <a:chOff x="5554663" y="2179638"/>
            <a:chExt cx="361950" cy="311151"/>
          </a:xfrm>
          <a:solidFill>
            <a:srgbClr val="0C344C"/>
          </a:solidFill>
        </p:grpSpPr>
        <p:sp>
          <p:nvSpPr>
            <p:cNvPr id="25" name="Freeform 37">
              <a:extLst>
                <a:ext uri="{FF2B5EF4-FFF2-40B4-BE49-F238E27FC236}">
                  <a16:creationId xmlns:a16="http://schemas.microsoft.com/office/drawing/2014/main" id="{87D37983-3C87-42FB-AB57-54CA2A619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0863" y="2298701"/>
              <a:ext cx="165100" cy="174625"/>
            </a:xfrm>
            <a:custGeom>
              <a:avLst/>
              <a:gdLst>
                <a:gd name="T0" fmla="*/ 42 w 44"/>
                <a:gd name="T1" fmla="*/ 0 h 46"/>
                <a:gd name="T2" fmla="*/ 21 w 44"/>
                <a:gd name="T3" fmla="*/ 0 h 46"/>
                <a:gd name="T4" fmla="*/ 0 w 44"/>
                <a:gd name="T5" fmla="*/ 12 h 46"/>
                <a:gd name="T6" fmla="*/ 0 w 44"/>
                <a:gd name="T7" fmla="*/ 12 h 46"/>
                <a:gd name="T8" fmla="*/ 0 w 44"/>
                <a:gd name="T9" fmla="*/ 44 h 46"/>
                <a:gd name="T10" fmla="*/ 1 w 44"/>
                <a:gd name="T11" fmla="*/ 45 h 46"/>
                <a:gd name="T12" fmla="*/ 2 w 44"/>
                <a:gd name="T13" fmla="*/ 46 h 46"/>
                <a:gd name="T14" fmla="*/ 9 w 44"/>
                <a:gd name="T15" fmla="*/ 46 h 46"/>
                <a:gd name="T16" fmla="*/ 9 w 44"/>
                <a:gd name="T17" fmla="*/ 44 h 46"/>
                <a:gd name="T18" fmla="*/ 18 w 44"/>
                <a:gd name="T19" fmla="*/ 35 h 46"/>
                <a:gd name="T20" fmla="*/ 27 w 44"/>
                <a:gd name="T21" fmla="*/ 44 h 46"/>
                <a:gd name="T22" fmla="*/ 27 w 44"/>
                <a:gd name="T23" fmla="*/ 46 h 46"/>
                <a:gd name="T24" fmla="*/ 42 w 44"/>
                <a:gd name="T25" fmla="*/ 46 h 46"/>
                <a:gd name="T26" fmla="*/ 44 w 44"/>
                <a:gd name="T27" fmla="*/ 44 h 46"/>
                <a:gd name="T28" fmla="*/ 44 w 44"/>
                <a:gd name="T29" fmla="*/ 2 h 46"/>
                <a:gd name="T30" fmla="*/ 42 w 44"/>
                <a:gd name="T3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" h="46">
                  <a:moveTo>
                    <a:pt x="42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6" y="7"/>
                    <a:pt x="9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5"/>
                    <a:pt x="1" y="45"/>
                  </a:cubicBezTo>
                  <a:cubicBezTo>
                    <a:pt x="1" y="46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5"/>
                    <a:pt x="9" y="45"/>
                    <a:pt x="9" y="44"/>
                  </a:cubicBezTo>
                  <a:cubicBezTo>
                    <a:pt x="9" y="39"/>
                    <a:pt x="13" y="35"/>
                    <a:pt x="18" y="35"/>
                  </a:cubicBezTo>
                  <a:cubicBezTo>
                    <a:pt x="23" y="35"/>
                    <a:pt x="27" y="39"/>
                    <a:pt x="27" y="44"/>
                  </a:cubicBezTo>
                  <a:cubicBezTo>
                    <a:pt x="27" y="45"/>
                    <a:pt x="27" y="45"/>
                    <a:pt x="27" y="46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3" y="46"/>
                    <a:pt x="44" y="45"/>
                    <a:pt x="44" y="44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1"/>
                    <a:pt x="43" y="0"/>
                    <a:pt x="4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8BC1566-EDEB-4212-BD74-D9B5F341EF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1363" y="2438401"/>
              <a:ext cx="52388" cy="523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51A8721-908C-48EF-8D0B-CB00CDA411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2138" y="2438401"/>
              <a:ext cx="52388" cy="523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40">
              <a:extLst>
                <a:ext uri="{FF2B5EF4-FFF2-40B4-BE49-F238E27FC236}">
                  <a16:creationId xmlns:a16="http://schemas.microsoft.com/office/drawing/2014/main" id="{0B671EDD-CC80-43F8-BC5E-C1EF682C2B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4663" y="2179638"/>
              <a:ext cx="150813" cy="149225"/>
            </a:xfrm>
            <a:custGeom>
              <a:avLst/>
              <a:gdLst>
                <a:gd name="T0" fmla="*/ 20 w 40"/>
                <a:gd name="T1" fmla="*/ 40 h 40"/>
                <a:gd name="T2" fmla="*/ 40 w 40"/>
                <a:gd name="T3" fmla="*/ 20 h 40"/>
                <a:gd name="T4" fmla="*/ 20 w 40"/>
                <a:gd name="T5" fmla="*/ 0 h 40"/>
                <a:gd name="T6" fmla="*/ 0 w 40"/>
                <a:gd name="T7" fmla="*/ 20 h 40"/>
                <a:gd name="T8" fmla="*/ 20 w 40"/>
                <a:gd name="T9" fmla="*/ 40 h 40"/>
                <a:gd name="T10" fmla="*/ 16 w 40"/>
                <a:gd name="T11" fmla="*/ 10 h 40"/>
                <a:gd name="T12" fmla="*/ 18 w 40"/>
                <a:gd name="T13" fmla="*/ 8 h 40"/>
                <a:gd name="T14" fmla="*/ 20 w 40"/>
                <a:gd name="T15" fmla="*/ 10 h 40"/>
                <a:gd name="T16" fmla="*/ 20 w 40"/>
                <a:gd name="T17" fmla="*/ 20 h 40"/>
                <a:gd name="T18" fmla="*/ 26 w 40"/>
                <a:gd name="T19" fmla="*/ 20 h 40"/>
                <a:gd name="T20" fmla="*/ 28 w 40"/>
                <a:gd name="T21" fmla="*/ 22 h 40"/>
                <a:gd name="T22" fmla="*/ 26 w 40"/>
                <a:gd name="T23" fmla="*/ 24 h 40"/>
                <a:gd name="T24" fmla="*/ 18 w 40"/>
                <a:gd name="T25" fmla="*/ 24 h 40"/>
                <a:gd name="T26" fmla="*/ 16 w 40"/>
                <a:gd name="T27" fmla="*/ 22 h 40"/>
                <a:gd name="T28" fmla="*/ 16 w 40"/>
                <a:gd name="T29" fmla="*/ 1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" h="40">
                  <a:moveTo>
                    <a:pt x="20" y="40"/>
                  </a:moveTo>
                  <a:cubicBezTo>
                    <a:pt x="31" y="40"/>
                    <a:pt x="40" y="31"/>
                    <a:pt x="40" y="20"/>
                  </a:cubicBezTo>
                  <a:cubicBezTo>
                    <a:pt x="40" y="9"/>
                    <a:pt x="31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lose/>
                  <a:moveTo>
                    <a:pt x="16" y="10"/>
                  </a:moveTo>
                  <a:cubicBezTo>
                    <a:pt x="16" y="9"/>
                    <a:pt x="17" y="8"/>
                    <a:pt x="18" y="8"/>
                  </a:cubicBezTo>
                  <a:cubicBezTo>
                    <a:pt x="19" y="8"/>
                    <a:pt x="20" y="9"/>
                    <a:pt x="20" y="1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7" y="20"/>
                    <a:pt x="28" y="21"/>
                    <a:pt x="28" y="22"/>
                  </a:cubicBezTo>
                  <a:cubicBezTo>
                    <a:pt x="28" y="23"/>
                    <a:pt x="27" y="24"/>
                    <a:pt x="26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6" y="23"/>
                    <a:pt x="16" y="22"/>
                  </a:cubicBezTo>
                  <a:lnTo>
                    <a:pt x="16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41">
              <a:extLst>
                <a:ext uri="{FF2B5EF4-FFF2-40B4-BE49-F238E27FC236}">
                  <a16:creationId xmlns:a16="http://schemas.microsoft.com/office/drawing/2014/main" id="{74A92EE6-0A9A-4BBE-877D-CAD2AC819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2371726"/>
              <a:ext cx="60325" cy="14288"/>
            </a:xfrm>
            <a:custGeom>
              <a:avLst/>
              <a:gdLst>
                <a:gd name="T0" fmla="*/ 14 w 16"/>
                <a:gd name="T1" fmla="*/ 0 h 4"/>
                <a:gd name="T2" fmla="*/ 2 w 16"/>
                <a:gd name="T3" fmla="*/ 0 h 4"/>
                <a:gd name="T4" fmla="*/ 2 w 16"/>
                <a:gd name="T5" fmla="*/ 0 h 4"/>
                <a:gd name="T6" fmla="*/ 0 w 16"/>
                <a:gd name="T7" fmla="*/ 2 h 4"/>
                <a:gd name="T8" fmla="*/ 2 w 16"/>
                <a:gd name="T9" fmla="*/ 4 h 4"/>
                <a:gd name="T10" fmla="*/ 14 w 16"/>
                <a:gd name="T11" fmla="*/ 4 h 4"/>
                <a:gd name="T12" fmla="*/ 14 w 16"/>
                <a:gd name="T13" fmla="*/ 4 h 4"/>
                <a:gd name="T14" fmla="*/ 16 w 16"/>
                <a:gd name="T15" fmla="*/ 2 h 4"/>
                <a:gd name="T16" fmla="*/ 14 w 16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4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6" y="3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Freeform 42">
              <a:extLst>
                <a:ext uri="{FF2B5EF4-FFF2-40B4-BE49-F238E27FC236}">
                  <a16:creationId xmlns:a16="http://schemas.microsoft.com/office/drawing/2014/main" id="{527B61A6-F1A1-4C65-8556-9EAB818817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8475" y="2401888"/>
              <a:ext cx="36513" cy="14288"/>
            </a:xfrm>
            <a:custGeom>
              <a:avLst/>
              <a:gdLst>
                <a:gd name="T0" fmla="*/ 8 w 10"/>
                <a:gd name="T1" fmla="*/ 0 h 4"/>
                <a:gd name="T2" fmla="*/ 2 w 10"/>
                <a:gd name="T3" fmla="*/ 0 h 4"/>
                <a:gd name="T4" fmla="*/ 0 w 10"/>
                <a:gd name="T5" fmla="*/ 2 h 4"/>
                <a:gd name="T6" fmla="*/ 2 w 10"/>
                <a:gd name="T7" fmla="*/ 4 h 4"/>
                <a:gd name="T8" fmla="*/ 8 w 10"/>
                <a:gd name="T9" fmla="*/ 4 h 4"/>
                <a:gd name="T10" fmla="*/ 10 w 10"/>
                <a:gd name="T11" fmla="*/ 2 h 4"/>
                <a:gd name="T12" fmla="*/ 8 w 10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4">
                  <a:moveTo>
                    <a:pt x="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10" y="1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43">
              <a:extLst>
                <a:ext uri="{FF2B5EF4-FFF2-40B4-BE49-F238E27FC236}">
                  <a16:creationId xmlns:a16="http://schemas.microsoft.com/office/drawing/2014/main" id="{38B4A9B9-E594-4C1D-B4A8-BFE82A6B7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2763" y="2430463"/>
              <a:ext cx="22225" cy="15875"/>
            </a:xfrm>
            <a:custGeom>
              <a:avLst/>
              <a:gdLst>
                <a:gd name="T0" fmla="*/ 4 w 6"/>
                <a:gd name="T1" fmla="*/ 0 h 4"/>
                <a:gd name="T2" fmla="*/ 2 w 6"/>
                <a:gd name="T3" fmla="*/ 0 h 4"/>
                <a:gd name="T4" fmla="*/ 0 w 6"/>
                <a:gd name="T5" fmla="*/ 2 h 4"/>
                <a:gd name="T6" fmla="*/ 2 w 6"/>
                <a:gd name="T7" fmla="*/ 4 h 4"/>
                <a:gd name="T8" fmla="*/ 4 w 6"/>
                <a:gd name="T9" fmla="*/ 4 h 4"/>
                <a:gd name="T10" fmla="*/ 6 w 6"/>
                <a:gd name="T11" fmla="*/ 2 h 4"/>
                <a:gd name="T12" fmla="*/ 4 w 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6" y="3"/>
                    <a:pt x="6" y="2"/>
                  </a:cubicBezTo>
                  <a:cubicBezTo>
                    <a:pt x="6" y="1"/>
                    <a:pt x="5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Freeform 44">
              <a:extLst>
                <a:ext uri="{FF2B5EF4-FFF2-40B4-BE49-F238E27FC236}">
                  <a16:creationId xmlns:a16="http://schemas.microsoft.com/office/drawing/2014/main" id="{49226775-7576-4E1B-BA6E-F92C0CA3AA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03900" y="2344738"/>
              <a:ext cx="112713" cy="128588"/>
            </a:xfrm>
            <a:custGeom>
              <a:avLst/>
              <a:gdLst>
                <a:gd name="T0" fmla="*/ 30 w 30"/>
                <a:gd name="T1" fmla="*/ 18 h 34"/>
                <a:gd name="T2" fmla="*/ 30 w 30"/>
                <a:gd name="T3" fmla="*/ 17 h 34"/>
                <a:gd name="T4" fmla="*/ 30 w 30"/>
                <a:gd name="T5" fmla="*/ 17 h 34"/>
                <a:gd name="T6" fmla="*/ 30 w 30"/>
                <a:gd name="T7" fmla="*/ 17 h 34"/>
                <a:gd name="T8" fmla="*/ 20 w 30"/>
                <a:gd name="T9" fmla="*/ 1 h 34"/>
                <a:gd name="T10" fmla="*/ 18 w 30"/>
                <a:gd name="T11" fmla="*/ 0 h 34"/>
                <a:gd name="T12" fmla="*/ 2 w 30"/>
                <a:gd name="T13" fmla="*/ 0 h 34"/>
                <a:gd name="T14" fmla="*/ 0 w 30"/>
                <a:gd name="T15" fmla="*/ 2 h 34"/>
                <a:gd name="T16" fmla="*/ 0 w 30"/>
                <a:gd name="T17" fmla="*/ 18 h 34"/>
                <a:gd name="T18" fmla="*/ 0 w 30"/>
                <a:gd name="T19" fmla="*/ 32 h 34"/>
                <a:gd name="T20" fmla="*/ 2 w 30"/>
                <a:gd name="T21" fmla="*/ 34 h 34"/>
                <a:gd name="T22" fmla="*/ 3 w 30"/>
                <a:gd name="T23" fmla="*/ 34 h 34"/>
                <a:gd name="T24" fmla="*/ 3 w 30"/>
                <a:gd name="T25" fmla="*/ 32 h 34"/>
                <a:gd name="T26" fmla="*/ 12 w 30"/>
                <a:gd name="T27" fmla="*/ 23 h 34"/>
                <a:gd name="T28" fmla="*/ 21 w 30"/>
                <a:gd name="T29" fmla="*/ 32 h 34"/>
                <a:gd name="T30" fmla="*/ 21 w 30"/>
                <a:gd name="T31" fmla="*/ 34 h 34"/>
                <a:gd name="T32" fmla="*/ 28 w 30"/>
                <a:gd name="T33" fmla="*/ 34 h 34"/>
                <a:gd name="T34" fmla="*/ 30 w 30"/>
                <a:gd name="T35" fmla="*/ 32 h 34"/>
                <a:gd name="T36" fmla="*/ 30 w 30"/>
                <a:gd name="T37" fmla="*/ 18 h 34"/>
                <a:gd name="T38" fmla="*/ 30 w 30"/>
                <a:gd name="T39" fmla="*/ 18 h 34"/>
                <a:gd name="T40" fmla="*/ 4 w 30"/>
                <a:gd name="T41" fmla="*/ 16 h 34"/>
                <a:gd name="T42" fmla="*/ 4 w 30"/>
                <a:gd name="T43" fmla="*/ 4 h 34"/>
                <a:gd name="T44" fmla="*/ 17 w 30"/>
                <a:gd name="T45" fmla="*/ 4 h 34"/>
                <a:gd name="T46" fmla="*/ 24 w 30"/>
                <a:gd name="T47" fmla="*/ 16 h 34"/>
                <a:gd name="T48" fmla="*/ 4 w 30"/>
                <a:gd name="T49" fmla="*/ 1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" h="34">
                  <a:moveTo>
                    <a:pt x="30" y="18"/>
                  </a:moveTo>
                  <a:cubicBezTo>
                    <a:pt x="30" y="18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0"/>
                    <a:pt x="19" y="0"/>
                    <a:pt x="1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3"/>
                    <a:pt x="1" y="34"/>
                    <a:pt x="2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3"/>
                    <a:pt x="3" y="33"/>
                    <a:pt x="3" y="32"/>
                  </a:cubicBezTo>
                  <a:cubicBezTo>
                    <a:pt x="3" y="27"/>
                    <a:pt x="7" y="23"/>
                    <a:pt x="12" y="23"/>
                  </a:cubicBezTo>
                  <a:cubicBezTo>
                    <a:pt x="17" y="23"/>
                    <a:pt x="21" y="27"/>
                    <a:pt x="21" y="32"/>
                  </a:cubicBezTo>
                  <a:cubicBezTo>
                    <a:pt x="21" y="33"/>
                    <a:pt x="21" y="33"/>
                    <a:pt x="21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9" y="34"/>
                    <a:pt x="30" y="33"/>
                    <a:pt x="30" y="32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lose/>
                  <a:moveTo>
                    <a:pt x="4" y="16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24" y="16"/>
                    <a:pt x="24" y="16"/>
                    <a:pt x="24" y="16"/>
                  </a:cubicBezTo>
                  <a:lnTo>
                    <a:pt x="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3" name="TextBox 25">
            <a:extLst>
              <a:ext uri="{FF2B5EF4-FFF2-40B4-BE49-F238E27FC236}">
                <a16:creationId xmlns:a16="http://schemas.microsoft.com/office/drawing/2014/main" id="{F2BBC766-7356-4C36-9378-548A37C20B2F}"/>
              </a:ext>
            </a:extLst>
          </p:cNvPr>
          <p:cNvSpPr txBox="1"/>
          <p:nvPr/>
        </p:nvSpPr>
        <p:spPr>
          <a:xfrm>
            <a:off x="7894962" y="5384264"/>
            <a:ext cx="513108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rgbClr val="6F878C"/>
                </a:solidFill>
                <a:latin typeface="+mj-lt"/>
                <a:cs typeface="Calibri Light" panose="020F0302020204030204" pitchFamily="34" charset="0"/>
              </a:rPr>
              <a:t>01</a:t>
            </a:r>
          </a:p>
        </p:txBody>
      </p:sp>
      <p:sp>
        <p:nvSpPr>
          <p:cNvPr id="34" name="TextBox 25">
            <a:extLst>
              <a:ext uri="{FF2B5EF4-FFF2-40B4-BE49-F238E27FC236}">
                <a16:creationId xmlns:a16="http://schemas.microsoft.com/office/drawing/2014/main" id="{E68C6179-663E-413E-8AFF-66899A052F2F}"/>
              </a:ext>
            </a:extLst>
          </p:cNvPr>
          <p:cNvSpPr txBox="1"/>
          <p:nvPr/>
        </p:nvSpPr>
        <p:spPr>
          <a:xfrm>
            <a:off x="9154408" y="4535017"/>
            <a:ext cx="513108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rgbClr val="19627F"/>
                </a:solidFill>
                <a:latin typeface="+mj-lt"/>
                <a:cs typeface="Calibri Light" panose="020F0302020204030204" pitchFamily="34" charset="0"/>
              </a:rPr>
              <a:t>02</a:t>
            </a:r>
          </a:p>
        </p:txBody>
      </p:sp>
      <p:sp>
        <p:nvSpPr>
          <p:cNvPr id="35" name="TextBox 25">
            <a:extLst>
              <a:ext uri="{FF2B5EF4-FFF2-40B4-BE49-F238E27FC236}">
                <a16:creationId xmlns:a16="http://schemas.microsoft.com/office/drawing/2014/main" id="{29E44495-1971-4B2F-96F5-81C5F481B4F5}"/>
              </a:ext>
            </a:extLst>
          </p:cNvPr>
          <p:cNvSpPr txBox="1"/>
          <p:nvPr/>
        </p:nvSpPr>
        <p:spPr>
          <a:xfrm>
            <a:off x="10399901" y="3667001"/>
            <a:ext cx="513108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03</a:t>
            </a:r>
          </a:p>
        </p:txBody>
      </p:sp>
      <p:sp>
        <p:nvSpPr>
          <p:cNvPr id="36" name="Rectangle: Rounded Corners 74">
            <a:extLst>
              <a:ext uri="{FF2B5EF4-FFF2-40B4-BE49-F238E27FC236}">
                <a16:creationId xmlns:a16="http://schemas.microsoft.com/office/drawing/2014/main" id="{EADA8FB8-0E66-4066-9E8D-1838CA175232}"/>
              </a:ext>
            </a:extLst>
          </p:cNvPr>
          <p:cNvSpPr/>
          <p:nvPr/>
        </p:nvSpPr>
        <p:spPr>
          <a:xfrm rot="18900000">
            <a:off x="1299700" y="3147558"/>
            <a:ext cx="367861" cy="367862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51">
            <a:extLst>
              <a:ext uri="{FF2B5EF4-FFF2-40B4-BE49-F238E27FC236}">
                <a16:creationId xmlns:a16="http://schemas.microsoft.com/office/drawing/2014/main" id="{3D87EE82-66FC-49FA-BA7D-5466EA71D208}"/>
              </a:ext>
            </a:extLst>
          </p:cNvPr>
          <p:cNvSpPr/>
          <p:nvPr/>
        </p:nvSpPr>
        <p:spPr>
          <a:xfrm rot="2700000">
            <a:off x="935790" y="3051703"/>
            <a:ext cx="559571" cy="559572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5B9BD5">
                  <a:shade val="30000"/>
                  <a:satMod val="115000"/>
                </a:srgbClr>
              </a:gs>
              <a:gs pos="50000">
                <a:srgbClr val="5B9BD5">
                  <a:shade val="67500"/>
                  <a:satMod val="115000"/>
                </a:srgbClr>
              </a:gs>
              <a:gs pos="100000">
                <a:srgbClr val="5B9BD5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1B04021-9E77-4308-8D0D-6655E0353985}"/>
              </a:ext>
            </a:extLst>
          </p:cNvPr>
          <p:cNvGrpSpPr/>
          <p:nvPr/>
        </p:nvGrpSpPr>
        <p:grpSpPr>
          <a:xfrm>
            <a:off x="1896322" y="3037701"/>
            <a:ext cx="3503612" cy="607017"/>
            <a:chOff x="7748833" y="2577037"/>
            <a:chExt cx="3603380" cy="607017"/>
          </a:xfrm>
        </p:grpSpPr>
        <p:sp>
          <p:nvSpPr>
            <p:cNvPr id="39" name="TextBox 25">
              <a:extLst>
                <a:ext uri="{FF2B5EF4-FFF2-40B4-BE49-F238E27FC236}">
                  <a16:creationId xmlns:a16="http://schemas.microsoft.com/office/drawing/2014/main" id="{9E431B48-A254-4242-8679-989A7491B727}"/>
                </a:ext>
              </a:extLst>
            </p:cNvPr>
            <p:cNvSpPr txBox="1"/>
            <p:nvPr/>
          </p:nvSpPr>
          <p:spPr>
            <a:xfrm>
              <a:off x="7748833" y="2860889"/>
              <a:ext cx="3603380" cy="32316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 Light" panose="020F0302020204030204" pitchFamily="34" charset="0"/>
                </a:rPr>
                <a:t>There are many variations of passages of Lorem Ipsum available, but the majority have suffered alteration in some form</a:t>
              </a:r>
            </a:p>
          </p:txBody>
        </p:sp>
        <p:sp>
          <p:nvSpPr>
            <p:cNvPr id="40" name="TextBox 25">
              <a:extLst>
                <a:ext uri="{FF2B5EF4-FFF2-40B4-BE49-F238E27FC236}">
                  <a16:creationId xmlns:a16="http://schemas.microsoft.com/office/drawing/2014/main" id="{1EF2BBC2-BE7F-43B7-A2F3-AB7A0A7E1910}"/>
                </a:ext>
              </a:extLst>
            </p:cNvPr>
            <p:cNvSpPr txBox="1"/>
            <p:nvPr/>
          </p:nvSpPr>
          <p:spPr>
            <a:xfrm>
              <a:off x="7749580" y="2577037"/>
              <a:ext cx="660996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>
                  <a:solidFill>
                    <a:srgbClr val="19627F"/>
                  </a:solidFill>
                  <a:latin typeface="+mj-lt"/>
                  <a:cs typeface="Calibri Light" panose="020F0302020204030204" pitchFamily="34" charset="0"/>
                </a:rPr>
                <a:t>Step 2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7FB9CE3-574D-4584-B6A9-3FFEE03CC022}"/>
              </a:ext>
            </a:extLst>
          </p:cNvPr>
          <p:cNvGrpSpPr/>
          <p:nvPr/>
        </p:nvGrpSpPr>
        <p:grpSpPr>
          <a:xfrm>
            <a:off x="1094383" y="3209763"/>
            <a:ext cx="242385" cy="243452"/>
            <a:chOff x="9161463" y="1803400"/>
            <a:chExt cx="360363" cy="361950"/>
          </a:xfrm>
          <a:solidFill>
            <a:schemeClr val="bg1"/>
          </a:solidFill>
        </p:grpSpPr>
        <p:sp>
          <p:nvSpPr>
            <p:cNvPr id="42" name="Freeform 101">
              <a:extLst>
                <a:ext uri="{FF2B5EF4-FFF2-40B4-BE49-F238E27FC236}">
                  <a16:creationId xmlns:a16="http://schemas.microsoft.com/office/drawing/2014/main" id="{EE2CCF83-532D-46B1-8B1A-3686C2A51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1463" y="1965325"/>
              <a:ext cx="168275" cy="93663"/>
            </a:xfrm>
            <a:custGeom>
              <a:avLst/>
              <a:gdLst>
                <a:gd name="T0" fmla="*/ 40 w 45"/>
                <a:gd name="T1" fmla="*/ 25 h 25"/>
                <a:gd name="T2" fmla="*/ 40 w 45"/>
                <a:gd name="T3" fmla="*/ 25 h 25"/>
                <a:gd name="T4" fmla="*/ 45 w 45"/>
                <a:gd name="T5" fmla="*/ 11 h 25"/>
                <a:gd name="T6" fmla="*/ 40 w 45"/>
                <a:gd name="T7" fmla="*/ 11 h 25"/>
                <a:gd name="T8" fmla="*/ 0 w 45"/>
                <a:gd name="T9" fmla="*/ 0 h 25"/>
                <a:gd name="T10" fmla="*/ 0 w 45"/>
                <a:gd name="T11" fmla="*/ 11 h 25"/>
                <a:gd name="T12" fmla="*/ 40 w 45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25">
                  <a:moveTo>
                    <a:pt x="40" y="25"/>
                  </a:moveTo>
                  <a:cubicBezTo>
                    <a:pt x="40" y="25"/>
                    <a:pt x="40" y="25"/>
                    <a:pt x="40" y="25"/>
                  </a:cubicBezTo>
                  <a:cubicBezTo>
                    <a:pt x="40" y="20"/>
                    <a:pt x="42" y="15"/>
                    <a:pt x="45" y="11"/>
                  </a:cubicBezTo>
                  <a:cubicBezTo>
                    <a:pt x="43" y="11"/>
                    <a:pt x="42" y="11"/>
                    <a:pt x="40" y="11"/>
                  </a:cubicBezTo>
                  <a:cubicBezTo>
                    <a:pt x="24" y="11"/>
                    <a:pt x="7" y="7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7"/>
                    <a:pt x="18" y="25"/>
                    <a:pt x="4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Freeform 102">
              <a:extLst>
                <a:ext uri="{FF2B5EF4-FFF2-40B4-BE49-F238E27FC236}">
                  <a16:creationId xmlns:a16="http://schemas.microsoft.com/office/drawing/2014/main" id="{B0A9C6E5-8BAF-4BF9-9625-9CC77D6B00F6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1463" y="1897063"/>
              <a:ext cx="300038" cy="95250"/>
            </a:xfrm>
            <a:custGeom>
              <a:avLst/>
              <a:gdLst>
                <a:gd name="T0" fmla="*/ 40 w 80"/>
                <a:gd name="T1" fmla="*/ 25 h 25"/>
                <a:gd name="T2" fmla="*/ 48 w 80"/>
                <a:gd name="T3" fmla="*/ 25 h 25"/>
                <a:gd name="T4" fmla="*/ 70 w 80"/>
                <a:gd name="T5" fmla="*/ 15 h 25"/>
                <a:gd name="T6" fmla="*/ 78 w 80"/>
                <a:gd name="T7" fmla="*/ 16 h 25"/>
                <a:gd name="T8" fmla="*/ 80 w 80"/>
                <a:gd name="T9" fmla="*/ 15 h 25"/>
                <a:gd name="T10" fmla="*/ 80 w 80"/>
                <a:gd name="T11" fmla="*/ 2 h 25"/>
                <a:gd name="T12" fmla="*/ 40 w 80"/>
                <a:gd name="T13" fmla="*/ 11 h 25"/>
                <a:gd name="T14" fmla="*/ 0 w 80"/>
                <a:gd name="T15" fmla="*/ 0 h 25"/>
                <a:gd name="T16" fmla="*/ 0 w 80"/>
                <a:gd name="T17" fmla="*/ 11 h 25"/>
                <a:gd name="T18" fmla="*/ 40 w 80"/>
                <a:gd name="T1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25">
                  <a:moveTo>
                    <a:pt x="40" y="25"/>
                  </a:moveTo>
                  <a:cubicBezTo>
                    <a:pt x="43" y="25"/>
                    <a:pt x="45" y="25"/>
                    <a:pt x="48" y="25"/>
                  </a:cubicBezTo>
                  <a:cubicBezTo>
                    <a:pt x="53" y="19"/>
                    <a:pt x="61" y="15"/>
                    <a:pt x="70" y="15"/>
                  </a:cubicBezTo>
                  <a:cubicBezTo>
                    <a:pt x="73" y="15"/>
                    <a:pt x="76" y="15"/>
                    <a:pt x="78" y="16"/>
                  </a:cubicBezTo>
                  <a:cubicBezTo>
                    <a:pt x="79" y="16"/>
                    <a:pt x="79" y="15"/>
                    <a:pt x="80" y="15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71" y="7"/>
                    <a:pt x="55" y="11"/>
                    <a:pt x="40" y="11"/>
                  </a:cubicBezTo>
                  <a:cubicBezTo>
                    <a:pt x="24" y="11"/>
                    <a:pt x="7" y="7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7"/>
                    <a:pt x="18" y="25"/>
                    <a:pt x="4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103">
              <a:extLst>
                <a:ext uri="{FF2B5EF4-FFF2-40B4-BE49-F238E27FC236}">
                  <a16:creationId xmlns:a16="http://schemas.microsoft.com/office/drawing/2014/main" id="{50EE68E5-51D3-4FA3-9FFA-68CB149E6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1463" y="1803400"/>
              <a:ext cx="300038" cy="120650"/>
            </a:xfrm>
            <a:custGeom>
              <a:avLst/>
              <a:gdLst>
                <a:gd name="T0" fmla="*/ 40 w 80"/>
                <a:gd name="T1" fmla="*/ 32 h 32"/>
                <a:gd name="T2" fmla="*/ 80 w 80"/>
                <a:gd name="T3" fmla="*/ 22 h 32"/>
                <a:gd name="T4" fmla="*/ 80 w 80"/>
                <a:gd name="T5" fmla="*/ 18 h 32"/>
                <a:gd name="T6" fmla="*/ 40 w 80"/>
                <a:gd name="T7" fmla="*/ 0 h 32"/>
                <a:gd name="T8" fmla="*/ 0 w 80"/>
                <a:gd name="T9" fmla="*/ 18 h 32"/>
                <a:gd name="T10" fmla="*/ 40 w 80"/>
                <a:gd name="T1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32">
                  <a:moveTo>
                    <a:pt x="40" y="32"/>
                  </a:moveTo>
                  <a:cubicBezTo>
                    <a:pt x="58" y="32"/>
                    <a:pt x="74" y="27"/>
                    <a:pt x="80" y="22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0" y="8"/>
                    <a:pt x="62" y="0"/>
                    <a:pt x="40" y="0"/>
                  </a:cubicBezTo>
                  <a:cubicBezTo>
                    <a:pt x="18" y="0"/>
                    <a:pt x="0" y="8"/>
                    <a:pt x="0" y="18"/>
                  </a:cubicBezTo>
                  <a:cubicBezTo>
                    <a:pt x="0" y="24"/>
                    <a:pt x="18" y="32"/>
                    <a:pt x="40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104">
              <a:extLst>
                <a:ext uri="{FF2B5EF4-FFF2-40B4-BE49-F238E27FC236}">
                  <a16:creationId xmlns:a16="http://schemas.microsoft.com/office/drawing/2014/main" id="{42119D43-5D60-4D6A-B1B3-C1D7412A7A8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1463" y="2033588"/>
              <a:ext cx="173038" cy="101600"/>
            </a:xfrm>
            <a:custGeom>
              <a:avLst/>
              <a:gdLst>
                <a:gd name="T0" fmla="*/ 40 w 46"/>
                <a:gd name="T1" fmla="*/ 11 h 27"/>
                <a:gd name="T2" fmla="*/ 0 w 46"/>
                <a:gd name="T3" fmla="*/ 0 h 27"/>
                <a:gd name="T4" fmla="*/ 0 w 46"/>
                <a:gd name="T5" fmla="*/ 9 h 27"/>
                <a:gd name="T6" fmla="*/ 40 w 46"/>
                <a:gd name="T7" fmla="*/ 27 h 27"/>
                <a:gd name="T8" fmla="*/ 46 w 46"/>
                <a:gd name="T9" fmla="*/ 27 h 27"/>
                <a:gd name="T10" fmla="*/ 40 w 46"/>
                <a:gd name="T11" fmla="*/ 11 h 27"/>
                <a:gd name="T12" fmla="*/ 40 w 46"/>
                <a:gd name="T13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27">
                  <a:moveTo>
                    <a:pt x="40" y="11"/>
                  </a:moveTo>
                  <a:cubicBezTo>
                    <a:pt x="24" y="11"/>
                    <a:pt x="7" y="7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9"/>
                    <a:pt x="18" y="27"/>
                    <a:pt x="40" y="27"/>
                  </a:cubicBezTo>
                  <a:cubicBezTo>
                    <a:pt x="42" y="27"/>
                    <a:pt x="44" y="27"/>
                    <a:pt x="46" y="27"/>
                  </a:cubicBezTo>
                  <a:cubicBezTo>
                    <a:pt x="43" y="22"/>
                    <a:pt x="40" y="17"/>
                    <a:pt x="40" y="11"/>
                  </a:cubicBezTo>
                  <a:cubicBezTo>
                    <a:pt x="40" y="11"/>
                    <a:pt x="40" y="11"/>
                    <a:pt x="4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Freeform 105">
              <a:extLst>
                <a:ext uri="{FF2B5EF4-FFF2-40B4-BE49-F238E27FC236}">
                  <a16:creationId xmlns:a16="http://schemas.microsoft.com/office/drawing/2014/main" id="{54BF0075-3EF3-423F-9AA3-DA28669D66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26563" y="1968500"/>
              <a:ext cx="195263" cy="196850"/>
            </a:xfrm>
            <a:custGeom>
              <a:avLst/>
              <a:gdLst>
                <a:gd name="T0" fmla="*/ 26 w 52"/>
                <a:gd name="T1" fmla="*/ 0 h 52"/>
                <a:gd name="T2" fmla="*/ 0 w 52"/>
                <a:gd name="T3" fmla="*/ 26 h 52"/>
                <a:gd name="T4" fmla="*/ 26 w 52"/>
                <a:gd name="T5" fmla="*/ 52 h 52"/>
                <a:gd name="T6" fmla="*/ 52 w 52"/>
                <a:gd name="T7" fmla="*/ 26 h 52"/>
                <a:gd name="T8" fmla="*/ 26 w 52"/>
                <a:gd name="T9" fmla="*/ 0 h 52"/>
                <a:gd name="T10" fmla="*/ 32 w 52"/>
                <a:gd name="T11" fmla="*/ 30 h 52"/>
                <a:gd name="T12" fmla="*/ 22 w 52"/>
                <a:gd name="T13" fmla="*/ 30 h 52"/>
                <a:gd name="T14" fmla="*/ 22 w 52"/>
                <a:gd name="T15" fmla="*/ 13 h 52"/>
                <a:gd name="T16" fmla="*/ 24 w 52"/>
                <a:gd name="T17" fmla="*/ 11 h 52"/>
                <a:gd name="T18" fmla="*/ 26 w 52"/>
                <a:gd name="T19" fmla="*/ 13 h 52"/>
                <a:gd name="T20" fmla="*/ 26 w 52"/>
                <a:gd name="T21" fmla="*/ 26 h 52"/>
                <a:gd name="T22" fmla="*/ 32 w 52"/>
                <a:gd name="T23" fmla="*/ 26 h 52"/>
                <a:gd name="T24" fmla="*/ 35 w 52"/>
                <a:gd name="T25" fmla="*/ 28 h 52"/>
                <a:gd name="T26" fmla="*/ 32 w 52"/>
                <a:gd name="T27" fmla="*/ 3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" h="52">
                  <a:moveTo>
                    <a:pt x="26" y="0"/>
                  </a:moveTo>
                  <a:cubicBezTo>
                    <a:pt x="12" y="0"/>
                    <a:pt x="0" y="12"/>
                    <a:pt x="0" y="26"/>
                  </a:cubicBezTo>
                  <a:cubicBezTo>
                    <a:pt x="0" y="40"/>
                    <a:pt x="12" y="52"/>
                    <a:pt x="26" y="52"/>
                  </a:cubicBezTo>
                  <a:cubicBezTo>
                    <a:pt x="40" y="52"/>
                    <a:pt x="52" y="40"/>
                    <a:pt x="52" y="26"/>
                  </a:cubicBezTo>
                  <a:cubicBezTo>
                    <a:pt x="52" y="12"/>
                    <a:pt x="40" y="0"/>
                    <a:pt x="26" y="0"/>
                  </a:cubicBezTo>
                  <a:close/>
                  <a:moveTo>
                    <a:pt x="32" y="30"/>
                  </a:moveTo>
                  <a:cubicBezTo>
                    <a:pt x="22" y="30"/>
                    <a:pt x="22" y="30"/>
                    <a:pt x="22" y="30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2"/>
                    <a:pt x="23" y="11"/>
                    <a:pt x="24" y="11"/>
                  </a:cubicBezTo>
                  <a:cubicBezTo>
                    <a:pt x="25" y="11"/>
                    <a:pt x="26" y="12"/>
                    <a:pt x="26" y="13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4" y="26"/>
                    <a:pt x="35" y="27"/>
                    <a:pt x="35" y="28"/>
                  </a:cubicBezTo>
                  <a:cubicBezTo>
                    <a:pt x="35" y="29"/>
                    <a:pt x="34" y="30"/>
                    <a:pt x="32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47" name="Rectangle: Rounded Corners 75">
            <a:extLst>
              <a:ext uri="{FF2B5EF4-FFF2-40B4-BE49-F238E27FC236}">
                <a16:creationId xmlns:a16="http://schemas.microsoft.com/office/drawing/2014/main" id="{8F84B033-2A04-4B64-93DB-E5877E0528E4}"/>
              </a:ext>
            </a:extLst>
          </p:cNvPr>
          <p:cNvSpPr/>
          <p:nvPr/>
        </p:nvSpPr>
        <p:spPr>
          <a:xfrm rot="18900000">
            <a:off x="1299700" y="4123611"/>
            <a:ext cx="367861" cy="367862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: Rounded Corners 52">
            <a:extLst>
              <a:ext uri="{FF2B5EF4-FFF2-40B4-BE49-F238E27FC236}">
                <a16:creationId xmlns:a16="http://schemas.microsoft.com/office/drawing/2014/main" id="{8A6ADCCE-C402-4C07-A264-F2A85886DC60}"/>
              </a:ext>
            </a:extLst>
          </p:cNvPr>
          <p:cNvSpPr/>
          <p:nvPr/>
        </p:nvSpPr>
        <p:spPr>
          <a:xfrm rot="2700000">
            <a:off x="935790" y="4027756"/>
            <a:ext cx="559571" cy="559572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5B9BD5">
                  <a:shade val="30000"/>
                  <a:satMod val="115000"/>
                </a:srgbClr>
              </a:gs>
              <a:gs pos="50000">
                <a:srgbClr val="5B9BD5">
                  <a:shade val="67500"/>
                  <a:satMod val="115000"/>
                </a:srgbClr>
              </a:gs>
              <a:gs pos="100000">
                <a:srgbClr val="5B9BD5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61CC62B-145B-4B7F-872D-AF4B6C20B72A}"/>
              </a:ext>
            </a:extLst>
          </p:cNvPr>
          <p:cNvGrpSpPr/>
          <p:nvPr/>
        </p:nvGrpSpPr>
        <p:grpSpPr>
          <a:xfrm>
            <a:off x="1896322" y="4004034"/>
            <a:ext cx="3503612" cy="607017"/>
            <a:chOff x="7748833" y="2577037"/>
            <a:chExt cx="3603380" cy="607017"/>
          </a:xfrm>
        </p:grpSpPr>
        <p:sp>
          <p:nvSpPr>
            <p:cNvPr id="50" name="TextBox 25">
              <a:extLst>
                <a:ext uri="{FF2B5EF4-FFF2-40B4-BE49-F238E27FC236}">
                  <a16:creationId xmlns:a16="http://schemas.microsoft.com/office/drawing/2014/main" id="{025E5794-57CA-430F-8A80-AAFB0EC9947B}"/>
                </a:ext>
              </a:extLst>
            </p:cNvPr>
            <p:cNvSpPr txBox="1"/>
            <p:nvPr/>
          </p:nvSpPr>
          <p:spPr>
            <a:xfrm>
              <a:off x="7748833" y="2860889"/>
              <a:ext cx="3603380" cy="32316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 Light" panose="020F0302020204030204" pitchFamily="34" charset="0"/>
                </a:rPr>
                <a:t>There are many variations of passages of Lorem Ipsum available, but the majority have suffered alteration in some form</a:t>
              </a:r>
            </a:p>
          </p:txBody>
        </p:sp>
        <p:sp>
          <p:nvSpPr>
            <p:cNvPr id="51" name="TextBox 25">
              <a:extLst>
                <a:ext uri="{FF2B5EF4-FFF2-40B4-BE49-F238E27FC236}">
                  <a16:creationId xmlns:a16="http://schemas.microsoft.com/office/drawing/2014/main" id="{D87C53B4-5CAF-46F9-857F-529FD1D8731D}"/>
                </a:ext>
              </a:extLst>
            </p:cNvPr>
            <p:cNvSpPr txBox="1"/>
            <p:nvPr/>
          </p:nvSpPr>
          <p:spPr>
            <a:xfrm>
              <a:off x="7749580" y="2577037"/>
              <a:ext cx="660996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>
                  <a:solidFill>
                    <a:srgbClr val="0C344C"/>
                  </a:solidFill>
                  <a:latin typeface="+mj-lt"/>
                  <a:cs typeface="Calibri Light" panose="020F0302020204030204" pitchFamily="34" charset="0"/>
                </a:rPr>
                <a:t>Step 3</a:t>
              </a:r>
            </a:p>
          </p:txBody>
        </p:sp>
      </p:grpSp>
      <p:sp>
        <p:nvSpPr>
          <p:cNvPr id="52" name="Rectangle: Rounded Corners 73">
            <a:extLst>
              <a:ext uri="{FF2B5EF4-FFF2-40B4-BE49-F238E27FC236}">
                <a16:creationId xmlns:a16="http://schemas.microsoft.com/office/drawing/2014/main" id="{395E3A27-9827-4752-876D-CACEFEB54EB2}"/>
              </a:ext>
            </a:extLst>
          </p:cNvPr>
          <p:cNvSpPr/>
          <p:nvPr/>
        </p:nvSpPr>
        <p:spPr>
          <a:xfrm rot="18900000">
            <a:off x="1299700" y="2190947"/>
            <a:ext cx="367861" cy="367862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: Rounded Corners 50">
            <a:extLst>
              <a:ext uri="{FF2B5EF4-FFF2-40B4-BE49-F238E27FC236}">
                <a16:creationId xmlns:a16="http://schemas.microsoft.com/office/drawing/2014/main" id="{A03F84DF-304C-433D-868E-EAA24E563322}"/>
              </a:ext>
            </a:extLst>
          </p:cNvPr>
          <p:cNvSpPr/>
          <p:nvPr/>
        </p:nvSpPr>
        <p:spPr>
          <a:xfrm rot="2700000">
            <a:off x="935790" y="2095091"/>
            <a:ext cx="559571" cy="559572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5B9BD5">
                  <a:shade val="30000"/>
                  <a:satMod val="115000"/>
                </a:srgbClr>
              </a:gs>
              <a:gs pos="50000">
                <a:srgbClr val="5B9BD5">
                  <a:shade val="67500"/>
                  <a:satMod val="115000"/>
                </a:srgbClr>
              </a:gs>
              <a:gs pos="100000">
                <a:srgbClr val="5B9BD5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7B154F1-CE1B-4E9D-A68B-5FB988B46F98}"/>
              </a:ext>
            </a:extLst>
          </p:cNvPr>
          <p:cNvGrpSpPr/>
          <p:nvPr/>
        </p:nvGrpSpPr>
        <p:grpSpPr>
          <a:xfrm>
            <a:off x="1896322" y="2071369"/>
            <a:ext cx="3503612" cy="607017"/>
            <a:chOff x="7748833" y="2577037"/>
            <a:chExt cx="3603380" cy="607017"/>
          </a:xfrm>
        </p:grpSpPr>
        <p:sp>
          <p:nvSpPr>
            <p:cNvPr id="55" name="TextBox 25">
              <a:extLst>
                <a:ext uri="{FF2B5EF4-FFF2-40B4-BE49-F238E27FC236}">
                  <a16:creationId xmlns:a16="http://schemas.microsoft.com/office/drawing/2014/main" id="{76969BC3-28F8-4212-94E1-29A394F3C4F6}"/>
                </a:ext>
              </a:extLst>
            </p:cNvPr>
            <p:cNvSpPr txBox="1"/>
            <p:nvPr/>
          </p:nvSpPr>
          <p:spPr>
            <a:xfrm>
              <a:off x="7748833" y="2860889"/>
              <a:ext cx="3603380" cy="32316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 Light" panose="020F0302020204030204" pitchFamily="34" charset="0"/>
                </a:rPr>
                <a:t>There are many variations of passages of Lorem Ipsum available, but the majority have suffered alteration in some form</a:t>
              </a:r>
            </a:p>
          </p:txBody>
        </p:sp>
        <p:sp>
          <p:nvSpPr>
            <p:cNvPr id="56" name="TextBox 25">
              <a:extLst>
                <a:ext uri="{FF2B5EF4-FFF2-40B4-BE49-F238E27FC236}">
                  <a16:creationId xmlns:a16="http://schemas.microsoft.com/office/drawing/2014/main" id="{096561D4-B35B-45E3-9276-B1B7CD3CF68B}"/>
                </a:ext>
              </a:extLst>
            </p:cNvPr>
            <p:cNvSpPr txBox="1"/>
            <p:nvPr/>
          </p:nvSpPr>
          <p:spPr>
            <a:xfrm>
              <a:off x="7749580" y="2577037"/>
              <a:ext cx="660996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>
                  <a:solidFill>
                    <a:srgbClr val="6F878C"/>
                  </a:solidFill>
                  <a:latin typeface="+mj-lt"/>
                  <a:cs typeface="Calibri Light" panose="020F0302020204030204" pitchFamily="34" charset="0"/>
                </a:rPr>
                <a:t>Step 1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D4A8D92-E656-4912-AD5B-923D19929C99}"/>
              </a:ext>
            </a:extLst>
          </p:cNvPr>
          <p:cNvGrpSpPr/>
          <p:nvPr/>
        </p:nvGrpSpPr>
        <p:grpSpPr>
          <a:xfrm>
            <a:off x="1068890" y="4181444"/>
            <a:ext cx="293371" cy="252196"/>
            <a:chOff x="5554663" y="2179638"/>
            <a:chExt cx="361950" cy="311151"/>
          </a:xfrm>
          <a:solidFill>
            <a:schemeClr val="bg1"/>
          </a:solidFill>
        </p:grpSpPr>
        <p:sp>
          <p:nvSpPr>
            <p:cNvPr id="58" name="Freeform 85">
              <a:extLst>
                <a:ext uri="{FF2B5EF4-FFF2-40B4-BE49-F238E27FC236}">
                  <a16:creationId xmlns:a16="http://schemas.microsoft.com/office/drawing/2014/main" id="{29A7D7CA-0A44-4A88-8A0C-31C81D45C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0863" y="2298701"/>
              <a:ext cx="165100" cy="174625"/>
            </a:xfrm>
            <a:custGeom>
              <a:avLst/>
              <a:gdLst>
                <a:gd name="T0" fmla="*/ 42 w 44"/>
                <a:gd name="T1" fmla="*/ 0 h 46"/>
                <a:gd name="T2" fmla="*/ 21 w 44"/>
                <a:gd name="T3" fmla="*/ 0 h 46"/>
                <a:gd name="T4" fmla="*/ 0 w 44"/>
                <a:gd name="T5" fmla="*/ 12 h 46"/>
                <a:gd name="T6" fmla="*/ 0 w 44"/>
                <a:gd name="T7" fmla="*/ 12 h 46"/>
                <a:gd name="T8" fmla="*/ 0 w 44"/>
                <a:gd name="T9" fmla="*/ 44 h 46"/>
                <a:gd name="T10" fmla="*/ 1 w 44"/>
                <a:gd name="T11" fmla="*/ 45 h 46"/>
                <a:gd name="T12" fmla="*/ 2 w 44"/>
                <a:gd name="T13" fmla="*/ 46 h 46"/>
                <a:gd name="T14" fmla="*/ 9 w 44"/>
                <a:gd name="T15" fmla="*/ 46 h 46"/>
                <a:gd name="T16" fmla="*/ 9 w 44"/>
                <a:gd name="T17" fmla="*/ 44 h 46"/>
                <a:gd name="T18" fmla="*/ 18 w 44"/>
                <a:gd name="T19" fmla="*/ 35 h 46"/>
                <a:gd name="T20" fmla="*/ 27 w 44"/>
                <a:gd name="T21" fmla="*/ 44 h 46"/>
                <a:gd name="T22" fmla="*/ 27 w 44"/>
                <a:gd name="T23" fmla="*/ 46 h 46"/>
                <a:gd name="T24" fmla="*/ 42 w 44"/>
                <a:gd name="T25" fmla="*/ 46 h 46"/>
                <a:gd name="T26" fmla="*/ 44 w 44"/>
                <a:gd name="T27" fmla="*/ 44 h 46"/>
                <a:gd name="T28" fmla="*/ 44 w 44"/>
                <a:gd name="T29" fmla="*/ 2 h 46"/>
                <a:gd name="T30" fmla="*/ 42 w 44"/>
                <a:gd name="T3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" h="46">
                  <a:moveTo>
                    <a:pt x="42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6" y="7"/>
                    <a:pt x="9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5"/>
                    <a:pt x="1" y="45"/>
                  </a:cubicBezTo>
                  <a:cubicBezTo>
                    <a:pt x="1" y="46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5"/>
                    <a:pt x="9" y="45"/>
                    <a:pt x="9" y="44"/>
                  </a:cubicBezTo>
                  <a:cubicBezTo>
                    <a:pt x="9" y="39"/>
                    <a:pt x="13" y="35"/>
                    <a:pt x="18" y="35"/>
                  </a:cubicBezTo>
                  <a:cubicBezTo>
                    <a:pt x="23" y="35"/>
                    <a:pt x="27" y="39"/>
                    <a:pt x="27" y="44"/>
                  </a:cubicBezTo>
                  <a:cubicBezTo>
                    <a:pt x="27" y="45"/>
                    <a:pt x="27" y="45"/>
                    <a:pt x="27" y="46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3" y="46"/>
                    <a:pt x="44" y="45"/>
                    <a:pt x="44" y="44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1"/>
                    <a:pt x="43" y="0"/>
                    <a:pt x="4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B4441B88-8812-4B01-AB18-1CB92AD88A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1363" y="2438401"/>
              <a:ext cx="52388" cy="523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CF025D36-5DB0-4AF2-B5F1-1C55EFD9D9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2138" y="2438401"/>
              <a:ext cx="52388" cy="523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" name="Freeform 88">
              <a:extLst>
                <a:ext uri="{FF2B5EF4-FFF2-40B4-BE49-F238E27FC236}">
                  <a16:creationId xmlns:a16="http://schemas.microsoft.com/office/drawing/2014/main" id="{5F62FDBD-845E-4F8F-9631-47A00E9715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4663" y="2179638"/>
              <a:ext cx="150813" cy="149225"/>
            </a:xfrm>
            <a:custGeom>
              <a:avLst/>
              <a:gdLst>
                <a:gd name="T0" fmla="*/ 20 w 40"/>
                <a:gd name="T1" fmla="*/ 40 h 40"/>
                <a:gd name="T2" fmla="*/ 40 w 40"/>
                <a:gd name="T3" fmla="*/ 20 h 40"/>
                <a:gd name="T4" fmla="*/ 20 w 40"/>
                <a:gd name="T5" fmla="*/ 0 h 40"/>
                <a:gd name="T6" fmla="*/ 0 w 40"/>
                <a:gd name="T7" fmla="*/ 20 h 40"/>
                <a:gd name="T8" fmla="*/ 20 w 40"/>
                <a:gd name="T9" fmla="*/ 40 h 40"/>
                <a:gd name="T10" fmla="*/ 16 w 40"/>
                <a:gd name="T11" fmla="*/ 10 h 40"/>
                <a:gd name="T12" fmla="*/ 18 w 40"/>
                <a:gd name="T13" fmla="*/ 8 h 40"/>
                <a:gd name="T14" fmla="*/ 20 w 40"/>
                <a:gd name="T15" fmla="*/ 10 h 40"/>
                <a:gd name="T16" fmla="*/ 20 w 40"/>
                <a:gd name="T17" fmla="*/ 20 h 40"/>
                <a:gd name="T18" fmla="*/ 26 w 40"/>
                <a:gd name="T19" fmla="*/ 20 h 40"/>
                <a:gd name="T20" fmla="*/ 28 w 40"/>
                <a:gd name="T21" fmla="*/ 22 h 40"/>
                <a:gd name="T22" fmla="*/ 26 w 40"/>
                <a:gd name="T23" fmla="*/ 24 h 40"/>
                <a:gd name="T24" fmla="*/ 18 w 40"/>
                <a:gd name="T25" fmla="*/ 24 h 40"/>
                <a:gd name="T26" fmla="*/ 16 w 40"/>
                <a:gd name="T27" fmla="*/ 22 h 40"/>
                <a:gd name="T28" fmla="*/ 16 w 40"/>
                <a:gd name="T29" fmla="*/ 1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" h="40">
                  <a:moveTo>
                    <a:pt x="20" y="40"/>
                  </a:moveTo>
                  <a:cubicBezTo>
                    <a:pt x="31" y="40"/>
                    <a:pt x="40" y="31"/>
                    <a:pt x="40" y="20"/>
                  </a:cubicBezTo>
                  <a:cubicBezTo>
                    <a:pt x="40" y="9"/>
                    <a:pt x="31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lose/>
                  <a:moveTo>
                    <a:pt x="16" y="10"/>
                  </a:moveTo>
                  <a:cubicBezTo>
                    <a:pt x="16" y="9"/>
                    <a:pt x="17" y="8"/>
                    <a:pt x="18" y="8"/>
                  </a:cubicBezTo>
                  <a:cubicBezTo>
                    <a:pt x="19" y="8"/>
                    <a:pt x="20" y="9"/>
                    <a:pt x="20" y="1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7" y="20"/>
                    <a:pt x="28" y="21"/>
                    <a:pt x="28" y="22"/>
                  </a:cubicBezTo>
                  <a:cubicBezTo>
                    <a:pt x="28" y="23"/>
                    <a:pt x="27" y="24"/>
                    <a:pt x="26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6" y="23"/>
                    <a:pt x="16" y="22"/>
                  </a:cubicBezTo>
                  <a:lnTo>
                    <a:pt x="16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" name="Freeform 89">
              <a:extLst>
                <a:ext uri="{FF2B5EF4-FFF2-40B4-BE49-F238E27FC236}">
                  <a16:creationId xmlns:a16="http://schemas.microsoft.com/office/drawing/2014/main" id="{49224852-CEC8-4787-BE18-D72EBECF8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2371726"/>
              <a:ext cx="60325" cy="14288"/>
            </a:xfrm>
            <a:custGeom>
              <a:avLst/>
              <a:gdLst>
                <a:gd name="T0" fmla="*/ 14 w 16"/>
                <a:gd name="T1" fmla="*/ 0 h 4"/>
                <a:gd name="T2" fmla="*/ 2 w 16"/>
                <a:gd name="T3" fmla="*/ 0 h 4"/>
                <a:gd name="T4" fmla="*/ 2 w 16"/>
                <a:gd name="T5" fmla="*/ 0 h 4"/>
                <a:gd name="T6" fmla="*/ 0 w 16"/>
                <a:gd name="T7" fmla="*/ 2 h 4"/>
                <a:gd name="T8" fmla="*/ 2 w 16"/>
                <a:gd name="T9" fmla="*/ 4 h 4"/>
                <a:gd name="T10" fmla="*/ 14 w 16"/>
                <a:gd name="T11" fmla="*/ 4 h 4"/>
                <a:gd name="T12" fmla="*/ 14 w 16"/>
                <a:gd name="T13" fmla="*/ 4 h 4"/>
                <a:gd name="T14" fmla="*/ 16 w 16"/>
                <a:gd name="T15" fmla="*/ 2 h 4"/>
                <a:gd name="T16" fmla="*/ 14 w 16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4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6" y="3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" name="Freeform 90">
              <a:extLst>
                <a:ext uri="{FF2B5EF4-FFF2-40B4-BE49-F238E27FC236}">
                  <a16:creationId xmlns:a16="http://schemas.microsoft.com/office/drawing/2014/main" id="{51BCF769-2C01-4323-A691-0CD76C002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8475" y="2401888"/>
              <a:ext cx="36513" cy="14288"/>
            </a:xfrm>
            <a:custGeom>
              <a:avLst/>
              <a:gdLst>
                <a:gd name="T0" fmla="*/ 8 w 10"/>
                <a:gd name="T1" fmla="*/ 0 h 4"/>
                <a:gd name="T2" fmla="*/ 2 w 10"/>
                <a:gd name="T3" fmla="*/ 0 h 4"/>
                <a:gd name="T4" fmla="*/ 0 w 10"/>
                <a:gd name="T5" fmla="*/ 2 h 4"/>
                <a:gd name="T6" fmla="*/ 2 w 10"/>
                <a:gd name="T7" fmla="*/ 4 h 4"/>
                <a:gd name="T8" fmla="*/ 8 w 10"/>
                <a:gd name="T9" fmla="*/ 4 h 4"/>
                <a:gd name="T10" fmla="*/ 10 w 10"/>
                <a:gd name="T11" fmla="*/ 2 h 4"/>
                <a:gd name="T12" fmla="*/ 8 w 10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4">
                  <a:moveTo>
                    <a:pt x="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10" y="1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" name="Freeform 91">
              <a:extLst>
                <a:ext uri="{FF2B5EF4-FFF2-40B4-BE49-F238E27FC236}">
                  <a16:creationId xmlns:a16="http://schemas.microsoft.com/office/drawing/2014/main" id="{6A064311-B03C-4230-9930-FDF7CEDE0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2763" y="2430463"/>
              <a:ext cx="22225" cy="15875"/>
            </a:xfrm>
            <a:custGeom>
              <a:avLst/>
              <a:gdLst>
                <a:gd name="T0" fmla="*/ 4 w 6"/>
                <a:gd name="T1" fmla="*/ 0 h 4"/>
                <a:gd name="T2" fmla="*/ 2 w 6"/>
                <a:gd name="T3" fmla="*/ 0 h 4"/>
                <a:gd name="T4" fmla="*/ 0 w 6"/>
                <a:gd name="T5" fmla="*/ 2 h 4"/>
                <a:gd name="T6" fmla="*/ 2 w 6"/>
                <a:gd name="T7" fmla="*/ 4 h 4"/>
                <a:gd name="T8" fmla="*/ 4 w 6"/>
                <a:gd name="T9" fmla="*/ 4 h 4"/>
                <a:gd name="T10" fmla="*/ 6 w 6"/>
                <a:gd name="T11" fmla="*/ 2 h 4"/>
                <a:gd name="T12" fmla="*/ 4 w 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6" y="3"/>
                    <a:pt x="6" y="2"/>
                  </a:cubicBezTo>
                  <a:cubicBezTo>
                    <a:pt x="6" y="1"/>
                    <a:pt x="5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" name="Freeform 92">
              <a:extLst>
                <a:ext uri="{FF2B5EF4-FFF2-40B4-BE49-F238E27FC236}">
                  <a16:creationId xmlns:a16="http://schemas.microsoft.com/office/drawing/2014/main" id="{7D2D7BC2-A5FD-4475-8019-C8B51E1210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03900" y="2344738"/>
              <a:ext cx="112713" cy="128588"/>
            </a:xfrm>
            <a:custGeom>
              <a:avLst/>
              <a:gdLst>
                <a:gd name="T0" fmla="*/ 30 w 30"/>
                <a:gd name="T1" fmla="*/ 18 h 34"/>
                <a:gd name="T2" fmla="*/ 30 w 30"/>
                <a:gd name="T3" fmla="*/ 17 h 34"/>
                <a:gd name="T4" fmla="*/ 30 w 30"/>
                <a:gd name="T5" fmla="*/ 17 h 34"/>
                <a:gd name="T6" fmla="*/ 30 w 30"/>
                <a:gd name="T7" fmla="*/ 17 h 34"/>
                <a:gd name="T8" fmla="*/ 20 w 30"/>
                <a:gd name="T9" fmla="*/ 1 h 34"/>
                <a:gd name="T10" fmla="*/ 18 w 30"/>
                <a:gd name="T11" fmla="*/ 0 h 34"/>
                <a:gd name="T12" fmla="*/ 2 w 30"/>
                <a:gd name="T13" fmla="*/ 0 h 34"/>
                <a:gd name="T14" fmla="*/ 0 w 30"/>
                <a:gd name="T15" fmla="*/ 2 h 34"/>
                <a:gd name="T16" fmla="*/ 0 w 30"/>
                <a:gd name="T17" fmla="*/ 18 h 34"/>
                <a:gd name="T18" fmla="*/ 0 w 30"/>
                <a:gd name="T19" fmla="*/ 32 h 34"/>
                <a:gd name="T20" fmla="*/ 2 w 30"/>
                <a:gd name="T21" fmla="*/ 34 h 34"/>
                <a:gd name="T22" fmla="*/ 3 w 30"/>
                <a:gd name="T23" fmla="*/ 34 h 34"/>
                <a:gd name="T24" fmla="*/ 3 w 30"/>
                <a:gd name="T25" fmla="*/ 32 h 34"/>
                <a:gd name="T26" fmla="*/ 12 w 30"/>
                <a:gd name="T27" fmla="*/ 23 h 34"/>
                <a:gd name="T28" fmla="*/ 21 w 30"/>
                <a:gd name="T29" fmla="*/ 32 h 34"/>
                <a:gd name="T30" fmla="*/ 21 w 30"/>
                <a:gd name="T31" fmla="*/ 34 h 34"/>
                <a:gd name="T32" fmla="*/ 28 w 30"/>
                <a:gd name="T33" fmla="*/ 34 h 34"/>
                <a:gd name="T34" fmla="*/ 30 w 30"/>
                <a:gd name="T35" fmla="*/ 32 h 34"/>
                <a:gd name="T36" fmla="*/ 30 w 30"/>
                <a:gd name="T37" fmla="*/ 18 h 34"/>
                <a:gd name="T38" fmla="*/ 30 w 30"/>
                <a:gd name="T39" fmla="*/ 18 h 34"/>
                <a:gd name="T40" fmla="*/ 4 w 30"/>
                <a:gd name="T41" fmla="*/ 16 h 34"/>
                <a:gd name="T42" fmla="*/ 4 w 30"/>
                <a:gd name="T43" fmla="*/ 4 h 34"/>
                <a:gd name="T44" fmla="*/ 17 w 30"/>
                <a:gd name="T45" fmla="*/ 4 h 34"/>
                <a:gd name="T46" fmla="*/ 24 w 30"/>
                <a:gd name="T47" fmla="*/ 16 h 34"/>
                <a:gd name="T48" fmla="*/ 4 w 30"/>
                <a:gd name="T49" fmla="*/ 1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" h="34">
                  <a:moveTo>
                    <a:pt x="30" y="18"/>
                  </a:moveTo>
                  <a:cubicBezTo>
                    <a:pt x="30" y="18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0"/>
                    <a:pt x="19" y="0"/>
                    <a:pt x="1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3"/>
                    <a:pt x="1" y="34"/>
                    <a:pt x="2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3"/>
                    <a:pt x="3" y="33"/>
                    <a:pt x="3" y="32"/>
                  </a:cubicBezTo>
                  <a:cubicBezTo>
                    <a:pt x="3" y="27"/>
                    <a:pt x="7" y="23"/>
                    <a:pt x="12" y="23"/>
                  </a:cubicBezTo>
                  <a:cubicBezTo>
                    <a:pt x="17" y="23"/>
                    <a:pt x="21" y="27"/>
                    <a:pt x="21" y="32"/>
                  </a:cubicBezTo>
                  <a:cubicBezTo>
                    <a:pt x="21" y="33"/>
                    <a:pt x="21" y="33"/>
                    <a:pt x="21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9" y="34"/>
                    <a:pt x="30" y="33"/>
                    <a:pt x="30" y="32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lose/>
                  <a:moveTo>
                    <a:pt x="4" y="16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24" y="16"/>
                    <a:pt x="24" y="16"/>
                    <a:pt x="24" y="16"/>
                  </a:cubicBezTo>
                  <a:lnTo>
                    <a:pt x="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15B44C2-4FF6-48DA-A9B8-FFE45FDFF10A}"/>
              </a:ext>
            </a:extLst>
          </p:cNvPr>
          <p:cNvGrpSpPr/>
          <p:nvPr/>
        </p:nvGrpSpPr>
        <p:grpSpPr>
          <a:xfrm>
            <a:off x="1094383" y="2273439"/>
            <a:ext cx="242384" cy="202877"/>
            <a:chOff x="2670175" y="2916238"/>
            <a:chExt cx="360363" cy="301626"/>
          </a:xfrm>
          <a:solidFill>
            <a:schemeClr val="bg1"/>
          </a:solidFill>
        </p:grpSpPr>
        <p:sp>
          <p:nvSpPr>
            <p:cNvPr id="67" name="Freeform 81">
              <a:extLst>
                <a:ext uri="{FF2B5EF4-FFF2-40B4-BE49-F238E27FC236}">
                  <a16:creationId xmlns:a16="http://schemas.microsoft.com/office/drawing/2014/main" id="{03C08F3A-848F-4D48-A5BE-BBDEA05A6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0213" y="3067051"/>
              <a:ext cx="60325" cy="136525"/>
            </a:xfrm>
            <a:custGeom>
              <a:avLst/>
              <a:gdLst>
                <a:gd name="T0" fmla="*/ 14 w 16"/>
                <a:gd name="T1" fmla="*/ 0 h 36"/>
                <a:gd name="T2" fmla="*/ 2 w 16"/>
                <a:gd name="T3" fmla="*/ 0 h 36"/>
                <a:gd name="T4" fmla="*/ 0 w 16"/>
                <a:gd name="T5" fmla="*/ 2 h 36"/>
                <a:gd name="T6" fmla="*/ 0 w 16"/>
                <a:gd name="T7" fmla="*/ 34 h 36"/>
                <a:gd name="T8" fmla="*/ 2 w 16"/>
                <a:gd name="T9" fmla="*/ 36 h 36"/>
                <a:gd name="T10" fmla="*/ 14 w 16"/>
                <a:gd name="T11" fmla="*/ 36 h 36"/>
                <a:gd name="T12" fmla="*/ 16 w 16"/>
                <a:gd name="T13" fmla="*/ 34 h 36"/>
                <a:gd name="T14" fmla="*/ 16 w 16"/>
                <a:gd name="T15" fmla="*/ 2 h 36"/>
                <a:gd name="T16" fmla="*/ 14 w 16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1" y="36"/>
                    <a:pt x="2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6"/>
                    <a:pt x="16" y="35"/>
                    <a:pt x="16" y="3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" name="Freeform 82">
              <a:extLst>
                <a:ext uri="{FF2B5EF4-FFF2-40B4-BE49-F238E27FC236}">
                  <a16:creationId xmlns:a16="http://schemas.microsoft.com/office/drawing/2014/main" id="{2855487E-F3F9-4E6E-8287-24373CF9F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4625" y="2916238"/>
              <a:ext cx="225425" cy="196850"/>
            </a:xfrm>
            <a:custGeom>
              <a:avLst/>
              <a:gdLst>
                <a:gd name="T0" fmla="*/ 58 w 60"/>
                <a:gd name="T1" fmla="*/ 0 h 52"/>
                <a:gd name="T2" fmla="*/ 42 w 60"/>
                <a:gd name="T3" fmla="*/ 0 h 52"/>
                <a:gd name="T4" fmla="*/ 42 w 60"/>
                <a:gd name="T5" fmla="*/ 34 h 52"/>
                <a:gd name="T6" fmla="*/ 30 w 60"/>
                <a:gd name="T7" fmla="*/ 24 h 52"/>
                <a:gd name="T8" fmla="*/ 18 w 60"/>
                <a:gd name="T9" fmla="*/ 34 h 52"/>
                <a:gd name="T10" fmla="*/ 18 w 60"/>
                <a:gd name="T11" fmla="*/ 0 h 52"/>
                <a:gd name="T12" fmla="*/ 2 w 60"/>
                <a:gd name="T13" fmla="*/ 0 h 52"/>
                <a:gd name="T14" fmla="*/ 0 w 60"/>
                <a:gd name="T15" fmla="*/ 2 h 52"/>
                <a:gd name="T16" fmla="*/ 0 w 60"/>
                <a:gd name="T17" fmla="*/ 48 h 52"/>
                <a:gd name="T18" fmla="*/ 4 w 60"/>
                <a:gd name="T19" fmla="*/ 48 h 52"/>
                <a:gd name="T20" fmla="*/ 15 w 60"/>
                <a:gd name="T21" fmla="*/ 52 h 52"/>
                <a:gd name="T22" fmla="*/ 22 w 60"/>
                <a:gd name="T23" fmla="*/ 48 h 52"/>
                <a:gd name="T24" fmla="*/ 35 w 60"/>
                <a:gd name="T25" fmla="*/ 48 h 52"/>
                <a:gd name="T26" fmla="*/ 36 w 60"/>
                <a:gd name="T27" fmla="*/ 47 h 52"/>
                <a:gd name="T28" fmla="*/ 54 w 60"/>
                <a:gd name="T29" fmla="*/ 40 h 52"/>
                <a:gd name="T30" fmla="*/ 60 w 60"/>
                <a:gd name="T31" fmla="*/ 40 h 52"/>
                <a:gd name="T32" fmla="*/ 60 w 60"/>
                <a:gd name="T33" fmla="*/ 2 h 52"/>
                <a:gd name="T34" fmla="*/ 58 w 60"/>
                <a:gd name="T3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" h="52">
                  <a:moveTo>
                    <a:pt x="58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" y="48"/>
                    <a:pt x="2" y="48"/>
                    <a:pt x="4" y="48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6" y="50"/>
                    <a:pt x="19" y="48"/>
                    <a:pt x="22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8"/>
                    <a:pt x="35" y="48"/>
                    <a:pt x="36" y="47"/>
                  </a:cubicBezTo>
                  <a:cubicBezTo>
                    <a:pt x="39" y="45"/>
                    <a:pt x="46" y="40"/>
                    <a:pt x="54" y="40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1"/>
                    <a:pt x="59" y="0"/>
                    <a:pt x="5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" name="Freeform 83">
              <a:extLst>
                <a:ext uri="{FF2B5EF4-FFF2-40B4-BE49-F238E27FC236}">
                  <a16:creationId xmlns:a16="http://schemas.microsoft.com/office/drawing/2014/main" id="{865E2732-CAA7-4949-BE38-015109DA6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0175" y="3082926"/>
              <a:ext cx="285750" cy="134938"/>
            </a:xfrm>
            <a:custGeom>
              <a:avLst/>
              <a:gdLst>
                <a:gd name="T0" fmla="*/ 76 w 76"/>
                <a:gd name="T1" fmla="*/ 0 h 36"/>
                <a:gd name="T2" fmla="*/ 66 w 76"/>
                <a:gd name="T3" fmla="*/ 0 h 36"/>
                <a:gd name="T4" fmla="*/ 50 w 76"/>
                <a:gd name="T5" fmla="*/ 6 h 36"/>
                <a:gd name="T6" fmla="*/ 48 w 76"/>
                <a:gd name="T7" fmla="*/ 8 h 36"/>
                <a:gd name="T8" fmla="*/ 46 w 76"/>
                <a:gd name="T9" fmla="*/ 8 h 36"/>
                <a:gd name="T10" fmla="*/ 34 w 76"/>
                <a:gd name="T11" fmla="*/ 8 h 36"/>
                <a:gd name="T12" fmla="*/ 32 w 76"/>
                <a:gd name="T13" fmla="*/ 8 h 36"/>
                <a:gd name="T14" fmla="*/ 32 w 76"/>
                <a:gd name="T15" fmla="*/ 8 h 36"/>
                <a:gd name="T16" fmla="*/ 31 w 76"/>
                <a:gd name="T17" fmla="*/ 9 h 36"/>
                <a:gd name="T18" fmla="*/ 30 w 76"/>
                <a:gd name="T19" fmla="*/ 12 h 36"/>
                <a:gd name="T20" fmla="*/ 34 w 76"/>
                <a:gd name="T21" fmla="*/ 16 h 36"/>
                <a:gd name="T22" fmla="*/ 56 w 76"/>
                <a:gd name="T23" fmla="*/ 16 h 36"/>
                <a:gd name="T24" fmla="*/ 58 w 76"/>
                <a:gd name="T25" fmla="*/ 18 h 36"/>
                <a:gd name="T26" fmla="*/ 56 w 76"/>
                <a:gd name="T27" fmla="*/ 20 h 36"/>
                <a:gd name="T28" fmla="*/ 34 w 76"/>
                <a:gd name="T29" fmla="*/ 20 h 36"/>
                <a:gd name="T30" fmla="*/ 26 w 76"/>
                <a:gd name="T31" fmla="*/ 12 h 36"/>
                <a:gd name="T32" fmla="*/ 26 w 76"/>
                <a:gd name="T33" fmla="*/ 12 h 36"/>
                <a:gd name="T34" fmla="*/ 15 w 76"/>
                <a:gd name="T35" fmla="*/ 8 h 36"/>
                <a:gd name="T36" fmla="*/ 1 w 76"/>
                <a:gd name="T37" fmla="*/ 13 h 36"/>
                <a:gd name="T38" fmla="*/ 0 w 76"/>
                <a:gd name="T39" fmla="*/ 15 h 36"/>
                <a:gd name="T40" fmla="*/ 1 w 76"/>
                <a:gd name="T41" fmla="*/ 16 h 36"/>
                <a:gd name="T42" fmla="*/ 21 w 76"/>
                <a:gd name="T43" fmla="*/ 26 h 36"/>
                <a:gd name="T44" fmla="*/ 45 w 76"/>
                <a:gd name="T45" fmla="*/ 36 h 36"/>
                <a:gd name="T46" fmla="*/ 67 w 76"/>
                <a:gd name="T47" fmla="*/ 30 h 36"/>
                <a:gd name="T48" fmla="*/ 76 w 76"/>
                <a:gd name="T49" fmla="*/ 27 h 36"/>
                <a:gd name="T50" fmla="*/ 76 w 76"/>
                <a:gd name="T5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36">
                  <a:moveTo>
                    <a:pt x="76" y="0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59" y="0"/>
                    <a:pt x="53" y="4"/>
                    <a:pt x="50" y="6"/>
                  </a:cubicBezTo>
                  <a:cubicBezTo>
                    <a:pt x="49" y="7"/>
                    <a:pt x="48" y="8"/>
                    <a:pt x="48" y="8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3" y="8"/>
                    <a:pt x="33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9"/>
                    <a:pt x="31" y="9"/>
                    <a:pt x="31" y="9"/>
                  </a:cubicBezTo>
                  <a:cubicBezTo>
                    <a:pt x="30" y="10"/>
                    <a:pt x="30" y="11"/>
                    <a:pt x="30" y="12"/>
                  </a:cubicBezTo>
                  <a:cubicBezTo>
                    <a:pt x="30" y="14"/>
                    <a:pt x="31" y="16"/>
                    <a:pt x="34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7" y="16"/>
                    <a:pt x="58" y="17"/>
                    <a:pt x="58" y="18"/>
                  </a:cubicBezTo>
                  <a:cubicBezTo>
                    <a:pt x="58" y="19"/>
                    <a:pt x="57" y="20"/>
                    <a:pt x="56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29" y="20"/>
                    <a:pt x="26" y="16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9" y="7"/>
                    <a:pt x="5" y="8"/>
                    <a:pt x="1" y="13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5"/>
                    <a:pt x="1" y="16"/>
                    <a:pt x="1" y="16"/>
                  </a:cubicBezTo>
                  <a:cubicBezTo>
                    <a:pt x="9" y="20"/>
                    <a:pt x="16" y="24"/>
                    <a:pt x="21" y="26"/>
                  </a:cubicBezTo>
                  <a:cubicBezTo>
                    <a:pt x="33" y="33"/>
                    <a:pt x="39" y="36"/>
                    <a:pt x="45" y="36"/>
                  </a:cubicBezTo>
                  <a:cubicBezTo>
                    <a:pt x="51" y="36"/>
                    <a:pt x="56" y="34"/>
                    <a:pt x="67" y="30"/>
                  </a:cubicBezTo>
                  <a:cubicBezTo>
                    <a:pt x="70" y="29"/>
                    <a:pt x="73" y="28"/>
                    <a:pt x="76" y="27"/>
                  </a:cubicBezTo>
                  <a:lnTo>
                    <a:pt x="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388620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479B2-DC7C-4079-B152-BC8341B56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Communications Management Plan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FC7CFB6-4907-4540-B2EF-736B08694349}"/>
              </a:ext>
            </a:extLst>
          </p:cNvPr>
          <p:cNvSpPr/>
          <p:nvPr/>
        </p:nvSpPr>
        <p:spPr>
          <a:xfrm>
            <a:off x="0" y="3409950"/>
            <a:ext cx="12192000" cy="4191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5">
            <a:extLst>
              <a:ext uri="{FF2B5EF4-FFF2-40B4-BE49-F238E27FC236}">
                <a16:creationId xmlns:a16="http://schemas.microsoft.com/office/drawing/2014/main" id="{DA3ED14C-FFA8-4509-B42E-EC2372A085BD}"/>
              </a:ext>
            </a:extLst>
          </p:cNvPr>
          <p:cNvSpPr>
            <a:spLocks/>
          </p:cNvSpPr>
          <p:nvPr/>
        </p:nvSpPr>
        <p:spPr bwMode="auto">
          <a:xfrm>
            <a:off x="5675148" y="3251200"/>
            <a:ext cx="1172267" cy="760796"/>
          </a:xfrm>
          <a:custGeom>
            <a:avLst/>
            <a:gdLst>
              <a:gd name="T0" fmla="*/ 1952 w 2490"/>
              <a:gd name="T1" fmla="*/ 0 h 1616"/>
              <a:gd name="T2" fmla="*/ 0 w 2490"/>
              <a:gd name="T3" fmla="*/ 0 h 1616"/>
              <a:gd name="T4" fmla="*/ 538 w 2490"/>
              <a:gd name="T5" fmla="*/ 808 h 1616"/>
              <a:gd name="T6" fmla="*/ 0 w 2490"/>
              <a:gd name="T7" fmla="*/ 1616 h 1616"/>
              <a:gd name="T8" fmla="*/ 1952 w 2490"/>
              <a:gd name="T9" fmla="*/ 1616 h 1616"/>
              <a:gd name="T10" fmla="*/ 2490 w 2490"/>
              <a:gd name="T11" fmla="*/ 808 h 1616"/>
              <a:gd name="T12" fmla="*/ 1952 w 2490"/>
              <a:gd name="T13" fmla="*/ 0 h 1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90" h="1616">
                <a:moveTo>
                  <a:pt x="1952" y="0"/>
                </a:moveTo>
                <a:lnTo>
                  <a:pt x="0" y="0"/>
                </a:lnTo>
                <a:lnTo>
                  <a:pt x="538" y="808"/>
                </a:lnTo>
                <a:lnTo>
                  <a:pt x="0" y="1616"/>
                </a:lnTo>
                <a:lnTo>
                  <a:pt x="1952" y="1616"/>
                </a:lnTo>
                <a:lnTo>
                  <a:pt x="2490" y="808"/>
                </a:lnTo>
                <a:lnTo>
                  <a:pt x="195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6">
            <a:extLst>
              <a:ext uri="{FF2B5EF4-FFF2-40B4-BE49-F238E27FC236}">
                <a16:creationId xmlns:a16="http://schemas.microsoft.com/office/drawing/2014/main" id="{862821F8-AA80-449D-B1A7-10B6028376B8}"/>
              </a:ext>
            </a:extLst>
          </p:cNvPr>
          <p:cNvSpPr>
            <a:spLocks/>
          </p:cNvSpPr>
          <p:nvPr/>
        </p:nvSpPr>
        <p:spPr bwMode="auto">
          <a:xfrm>
            <a:off x="6427000" y="3251200"/>
            <a:ext cx="546116" cy="1202397"/>
          </a:xfrm>
          <a:custGeom>
            <a:avLst/>
            <a:gdLst>
              <a:gd name="T0" fmla="*/ 623 w 1160"/>
              <a:gd name="T1" fmla="*/ 0 h 2554"/>
              <a:gd name="T2" fmla="*/ 1160 w 1160"/>
              <a:gd name="T3" fmla="*/ 808 h 2554"/>
              <a:gd name="T4" fmla="*/ 0 w 1160"/>
              <a:gd name="T5" fmla="*/ 2554 h 2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60" h="2554">
                <a:moveTo>
                  <a:pt x="623" y="0"/>
                </a:moveTo>
                <a:lnTo>
                  <a:pt x="1160" y="808"/>
                </a:lnTo>
                <a:lnTo>
                  <a:pt x="0" y="2554"/>
                </a:lnTo>
              </a:path>
            </a:pathLst>
          </a:custGeom>
          <a:noFill/>
          <a:ln w="12700" cap="flat">
            <a:solidFill>
              <a:srgbClr val="19627F"/>
            </a:solidFill>
            <a:prstDash val="solid"/>
            <a:miter lim="800000"/>
            <a:headEnd/>
            <a:tailEnd type="oval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5">
            <a:extLst>
              <a:ext uri="{FF2B5EF4-FFF2-40B4-BE49-F238E27FC236}">
                <a16:creationId xmlns:a16="http://schemas.microsoft.com/office/drawing/2014/main" id="{90E58548-0E27-4D24-9AF2-8800A5BA1B2C}"/>
              </a:ext>
            </a:extLst>
          </p:cNvPr>
          <p:cNvSpPr>
            <a:spLocks/>
          </p:cNvSpPr>
          <p:nvPr/>
        </p:nvSpPr>
        <p:spPr bwMode="auto">
          <a:xfrm>
            <a:off x="1399304" y="3251200"/>
            <a:ext cx="1172267" cy="760796"/>
          </a:xfrm>
          <a:custGeom>
            <a:avLst/>
            <a:gdLst>
              <a:gd name="T0" fmla="*/ 1952 w 2490"/>
              <a:gd name="T1" fmla="*/ 0 h 1616"/>
              <a:gd name="T2" fmla="*/ 0 w 2490"/>
              <a:gd name="T3" fmla="*/ 0 h 1616"/>
              <a:gd name="T4" fmla="*/ 538 w 2490"/>
              <a:gd name="T5" fmla="*/ 808 h 1616"/>
              <a:gd name="T6" fmla="*/ 0 w 2490"/>
              <a:gd name="T7" fmla="*/ 1616 h 1616"/>
              <a:gd name="T8" fmla="*/ 1952 w 2490"/>
              <a:gd name="T9" fmla="*/ 1616 h 1616"/>
              <a:gd name="T10" fmla="*/ 2490 w 2490"/>
              <a:gd name="T11" fmla="*/ 808 h 1616"/>
              <a:gd name="T12" fmla="*/ 1952 w 2490"/>
              <a:gd name="T13" fmla="*/ 0 h 1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90" h="1616">
                <a:moveTo>
                  <a:pt x="1952" y="0"/>
                </a:moveTo>
                <a:lnTo>
                  <a:pt x="0" y="0"/>
                </a:lnTo>
                <a:lnTo>
                  <a:pt x="538" y="808"/>
                </a:lnTo>
                <a:lnTo>
                  <a:pt x="0" y="1616"/>
                </a:lnTo>
                <a:lnTo>
                  <a:pt x="1952" y="1616"/>
                </a:lnTo>
                <a:lnTo>
                  <a:pt x="2490" y="808"/>
                </a:lnTo>
                <a:lnTo>
                  <a:pt x="1952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6">
            <a:extLst>
              <a:ext uri="{FF2B5EF4-FFF2-40B4-BE49-F238E27FC236}">
                <a16:creationId xmlns:a16="http://schemas.microsoft.com/office/drawing/2014/main" id="{65A35021-0F0E-447C-A994-DBDD810D0007}"/>
              </a:ext>
            </a:extLst>
          </p:cNvPr>
          <p:cNvSpPr>
            <a:spLocks/>
          </p:cNvSpPr>
          <p:nvPr/>
        </p:nvSpPr>
        <p:spPr bwMode="auto">
          <a:xfrm>
            <a:off x="2151156" y="3251200"/>
            <a:ext cx="546116" cy="1202397"/>
          </a:xfrm>
          <a:custGeom>
            <a:avLst/>
            <a:gdLst>
              <a:gd name="T0" fmla="*/ 623 w 1160"/>
              <a:gd name="T1" fmla="*/ 0 h 2554"/>
              <a:gd name="T2" fmla="*/ 1160 w 1160"/>
              <a:gd name="T3" fmla="*/ 808 h 2554"/>
              <a:gd name="T4" fmla="*/ 0 w 1160"/>
              <a:gd name="T5" fmla="*/ 2554 h 2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60" h="2554">
                <a:moveTo>
                  <a:pt x="623" y="0"/>
                </a:moveTo>
                <a:lnTo>
                  <a:pt x="1160" y="808"/>
                </a:lnTo>
                <a:lnTo>
                  <a:pt x="0" y="2554"/>
                </a:lnTo>
              </a:path>
            </a:pathLst>
          </a:custGeom>
          <a:noFill/>
          <a:ln w="12700" cap="flat">
            <a:solidFill>
              <a:srgbClr val="D80F79"/>
            </a:solidFill>
            <a:prstDash val="solid"/>
            <a:miter lim="800000"/>
            <a:headEnd/>
            <a:tailEnd type="oval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5">
            <a:extLst>
              <a:ext uri="{FF2B5EF4-FFF2-40B4-BE49-F238E27FC236}">
                <a16:creationId xmlns:a16="http://schemas.microsoft.com/office/drawing/2014/main" id="{F30F9160-954F-4A20-B784-764F83032D85}"/>
              </a:ext>
            </a:extLst>
          </p:cNvPr>
          <p:cNvSpPr>
            <a:spLocks/>
          </p:cNvSpPr>
          <p:nvPr/>
        </p:nvSpPr>
        <p:spPr bwMode="auto">
          <a:xfrm flipV="1">
            <a:off x="3537226" y="3251200"/>
            <a:ext cx="1172267" cy="760796"/>
          </a:xfrm>
          <a:custGeom>
            <a:avLst/>
            <a:gdLst>
              <a:gd name="T0" fmla="*/ 1952 w 2490"/>
              <a:gd name="T1" fmla="*/ 0 h 1616"/>
              <a:gd name="T2" fmla="*/ 0 w 2490"/>
              <a:gd name="T3" fmla="*/ 0 h 1616"/>
              <a:gd name="T4" fmla="*/ 538 w 2490"/>
              <a:gd name="T5" fmla="*/ 808 h 1616"/>
              <a:gd name="T6" fmla="*/ 0 w 2490"/>
              <a:gd name="T7" fmla="*/ 1616 h 1616"/>
              <a:gd name="T8" fmla="*/ 1952 w 2490"/>
              <a:gd name="T9" fmla="*/ 1616 h 1616"/>
              <a:gd name="T10" fmla="*/ 2490 w 2490"/>
              <a:gd name="T11" fmla="*/ 808 h 1616"/>
              <a:gd name="T12" fmla="*/ 1952 w 2490"/>
              <a:gd name="T13" fmla="*/ 0 h 1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90" h="1616">
                <a:moveTo>
                  <a:pt x="1952" y="0"/>
                </a:moveTo>
                <a:lnTo>
                  <a:pt x="0" y="0"/>
                </a:lnTo>
                <a:lnTo>
                  <a:pt x="538" y="808"/>
                </a:lnTo>
                <a:lnTo>
                  <a:pt x="0" y="1616"/>
                </a:lnTo>
                <a:lnTo>
                  <a:pt x="1952" y="1616"/>
                </a:lnTo>
                <a:lnTo>
                  <a:pt x="2490" y="808"/>
                </a:lnTo>
                <a:lnTo>
                  <a:pt x="1952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6">
            <a:extLst>
              <a:ext uri="{FF2B5EF4-FFF2-40B4-BE49-F238E27FC236}">
                <a16:creationId xmlns:a16="http://schemas.microsoft.com/office/drawing/2014/main" id="{FB895056-2467-4185-88E4-84424EC703E7}"/>
              </a:ext>
            </a:extLst>
          </p:cNvPr>
          <p:cNvSpPr>
            <a:spLocks/>
          </p:cNvSpPr>
          <p:nvPr/>
        </p:nvSpPr>
        <p:spPr bwMode="auto">
          <a:xfrm flipV="1">
            <a:off x="4289078" y="2809599"/>
            <a:ext cx="546116" cy="1202397"/>
          </a:xfrm>
          <a:custGeom>
            <a:avLst/>
            <a:gdLst>
              <a:gd name="T0" fmla="*/ 623 w 1160"/>
              <a:gd name="T1" fmla="*/ 0 h 2554"/>
              <a:gd name="T2" fmla="*/ 1160 w 1160"/>
              <a:gd name="T3" fmla="*/ 808 h 2554"/>
              <a:gd name="T4" fmla="*/ 0 w 1160"/>
              <a:gd name="T5" fmla="*/ 2554 h 2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60" h="2554">
                <a:moveTo>
                  <a:pt x="623" y="0"/>
                </a:moveTo>
                <a:lnTo>
                  <a:pt x="1160" y="808"/>
                </a:lnTo>
                <a:lnTo>
                  <a:pt x="0" y="2554"/>
                </a:lnTo>
              </a:path>
            </a:pathLst>
          </a:custGeom>
          <a:noFill/>
          <a:ln w="12700" cap="flat">
            <a:solidFill>
              <a:srgbClr val="0C344C"/>
            </a:solidFill>
            <a:prstDash val="solid"/>
            <a:miter lim="800000"/>
            <a:headEnd/>
            <a:tailEnd type="oval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5">
            <a:extLst>
              <a:ext uri="{FF2B5EF4-FFF2-40B4-BE49-F238E27FC236}">
                <a16:creationId xmlns:a16="http://schemas.microsoft.com/office/drawing/2014/main" id="{5B9205F3-17A9-412D-B5CD-9D90FAF79EAA}"/>
              </a:ext>
            </a:extLst>
          </p:cNvPr>
          <p:cNvSpPr>
            <a:spLocks/>
          </p:cNvSpPr>
          <p:nvPr/>
        </p:nvSpPr>
        <p:spPr bwMode="auto">
          <a:xfrm flipV="1">
            <a:off x="7813070" y="3251200"/>
            <a:ext cx="1172267" cy="760796"/>
          </a:xfrm>
          <a:custGeom>
            <a:avLst/>
            <a:gdLst>
              <a:gd name="T0" fmla="*/ 1952 w 2490"/>
              <a:gd name="T1" fmla="*/ 0 h 1616"/>
              <a:gd name="T2" fmla="*/ 0 w 2490"/>
              <a:gd name="T3" fmla="*/ 0 h 1616"/>
              <a:gd name="T4" fmla="*/ 538 w 2490"/>
              <a:gd name="T5" fmla="*/ 808 h 1616"/>
              <a:gd name="T6" fmla="*/ 0 w 2490"/>
              <a:gd name="T7" fmla="*/ 1616 h 1616"/>
              <a:gd name="T8" fmla="*/ 1952 w 2490"/>
              <a:gd name="T9" fmla="*/ 1616 h 1616"/>
              <a:gd name="T10" fmla="*/ 2490 w 2490"/>
              <a:gd name="T11" fmla="*/ 808 h 1616"/>
              <a:gd name="T12" fmla="*/ 1952 w 2490"/>
              <a:gd name="T13" fmla="*/ 0 h 1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90" h="1616">
                <a:moveTo>
                  <a:pt x="1952" y="0"/>
                </a:moveTo>
                <a:lnTo>
                  <a:pt x="0" y="0"/>
                </a:lnTo>
                <a:lnTo>
                  <a:pt x="538" y="808"/>
                </a:lnTo>
                <a:lnTo>
                  <a:pt x="0" y="1616"/>
                </a:lnTo>
                <a:lnTo>
                  <a:pt x="1952" y="1616"/>
                </a:lnTo>
                <a:lnTo>
                  <a:pt x="2490" y="808"/>
                </a:lnTo>
                <a:lnTo>
                  <a:pt x="1952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6">
            <a:extLst>
              <a:ext uri="{FF2B5EF4-FFF2-40B4-BE49-F238E27FC236}">
                <a16:creationId xmlns:a16="http://schemas.microsoft.com/office/drawing/2014/main" id="{11B54CC1-858C-4254-9B15-20BD3EC47B55}"/>
              </a:ext>
            </a:extLst>
          </p:cNvPr>
          <p:cNvSpPr>
            <a:spLocks/>
          </p:cNvSpPr>
          <p:nvPr/>
        </p:nvSpPr>
        <p:spPr bwMode="auto">
          <a:xfrm flipV="1">
            <a:off x="8564922" y="2809599"/>
            <a:ext cx="546116" cy="1202397"/>
          </a:xfrm>
          <a:custGeom>
            <a:avLst/>
            <a:gdLst>
              <a:gd name="T0" fmla="*/ 623 w 1160"/>
              <a:gd name="T1" fmla="*/ 0 h 2554"/>
              <a:gd name="T2" fmla="*/ 1160 w 1160"/>
              <a:gd name="T3" fmla="*/ 808 h 2554"/>
              <a:gd name="T4" fmla="*/ 0 w 1160"/>
              <a:gd name="T5" fmla="*/ 2554 h 2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60" h="2554">
                <a:moveTo>
                  <a:pt x="623" y="0"/>
                </a:moveTo>
                <a:lnTo>
                  <a:pt x="1160" y="808"/>
                </a:lnTo>
                <a:lnTo>
                  <a:pt x="0" y="2554"/>
                </a:lnTo>
              </a:path>
            </a:pathLst>
          </a:custGeom>
          <a:noFill/>
          <a:ln w="12700" cap="flat">
            <a:solidFill>
              <a:srgbClr val="6F878C"/>
            </a:solidFill>
            <a:prstDash val="solid"/>
            <a:miter lim="800000"/>
            <a:headEnd/>
            <a:tailEnd type="oval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5">
            <a:extLst>
              <a:ext uri="{FF2B5EF4-FFF2-40B4-BE49-F238E27FC236}">
                <a16:creationId xmlns:a16="http://schemas.microsoft.com/office/drawing/2014/main" id="{D17FD04C-5AFE-46BA-9178-06D2C267C549}"/>
              </a:ext>
            </a:extLst>
          </p:cNvPr>
          <p:cNvSpPr>
            <a:spLocks/>
          </p:cNvSpPr>
          <p:nvPr/>
        </p:nvSpPr>
        <p:spPr bwMode="auto">
          <a:xfrm>
            <a:off x="9950991" y="3251200"/>
            <a:ext cx="1172267" cy="760796"/>
          </a:xfrm>
          <a:custGeom>
            <a:avLst/>
            <a:gdLst>
              <a:gd name="T0" fmla="*/ 1952 w 2490"/>
              <a:gd name="T1" fmla="*/ 0 h 1616"/>
              <a:gd name="T2" fmla="*/ 0 w 2490"/>
              <a:gd name="T3" fmla="*/ 0 h 1616"/>
              <a:gd name="T4" fmla="*/ 538 w 2490"/>
              <a:gd name="T5" fmla="*/ 808 h 1616"/>
              <a:gd name="T6" fmla="*/ 0 w 2490"/>
              <a:gd name="T7" fmla="*/ 1616 h 1616"/>
              <a:gd name="T8" fmla="*/ 1952 w 2490"/>
              <a:gd name="T9" fmla="*/ 1616 h 1616"/>
              <a:gd name="T10" fmla="*/ 2490 w 2490"/>
              <a:gd name="T11" fmla="*/ 808 h 1616"/>
              <a:gd name="T12" fmla="*/ 1952 w 2490"/>
              <a:gd name="T13" fmla="*/ 0 h 1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90" h="1616">
                <a:moveTo>
                  <a:pt x="1952" y="0"/>
                </a:moveTo>
                <a:lnTo>
                  <a:pt x="0" y="0"/>
                </a:lnTo>
                <a:lnTo>
                  <a:pt x="538" y="808"/>
                </a:lnTo>
                <a:lnTo>
                  <a:pt x="0" y="1616"/>
                </a:lnTo>
                <a:lnTo>
                  <a:pt x="1952" y="1616"/>
                </a:lnTo>
                <a:lnTo>
                  <a:pt x="2490" y="808"/>
                </a:lnTo>
                <a:lnTo>
                  <a:pt x="1952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6">
            <a:extLst>
              <a:ext uri="{FF2B5EF4-FFF2-40B4-BE49-F238E27FC236}">
                <a16:creationId xmlns:a16="http://schemas.microsoft.com/office/drawing/2014/main" id="{6ABC4DBE-5FA0-41D2-A408-577C7E1FD31C}"/>
              </a:ext>
            </a:extLst>
          </p:cNvPr>
          <p:cNvSpPr>
            <a:spLocks/>
          </p:cNvSpPr>
          <p:nvPr/>
        </p:nvSpPr>
        <p:spPr bwMode="auto">
          <a:xfrm>
            <a:off x="10702843" y="3251200"/>
            <a:ext cx="546116" cy="1202397"/>
          </a:xfrm>
          <a:custGeom>
            <a:avLst/>
            <a:gdLst>
              <a:gd name="T0" fmla="*/ 623 w 1160"/>
              <a:gd name="T1" fmla="*/ 0 h 2554"/>
              <a:gd name="T2" fmla="*/ 1160 w 1160"/>
              <a:gd name="T3" fmla="*/ 808 h 2554"/>
              <a:gd name="T4" fmla="*/ 0 w 1160"/>
              <a:gd name="T5" fmla="*/ 2554 h 2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60" h="2554">
                <a:moveTo>
                  <a:pt x="623" y="0"/>
                </a:moveTo>
                <a:lnTo>
                  <a:pt x="1160" y="808"/>
                </a:lnTo>
                <a:lnTo>
                  <a:pt x="0" y="2554"/>
                </a:lnTo>
              </a:path>
            </a:pathLst>
          </a:custGeom>
          <a:noFill/>
          <a:ln w="14288" cap="flat">
            <a:solidFill>
              <a:srgbClr val="BFBEBE"/>
            </a:solidFill>
            <a:prstDash val="solid"/>
            <a:miter lim="800000"/>
            <a:headEnd/>
            <a:tailEnd type="oval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7959BA0-A6BF-4170-A469-28A399A3D664}"/>
              </a:ext>
            </a:extLst>
          </p:cNvPr>
          <p:cNvSpPr txBox="1"/>
          <p:nvPr/>
        </p:nvSpPr>
        <p:spPr>
          <a:xfrm>
            <a:off x="879685" y="3521303"/>
            <a:ext cx="650819" cy="21544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cy-GB" sz="1400" dirty="0">
                <a:solidFill>
                  <a:srgbClr val="D80F79"/>
                </a:solidFill>
                <a:latin typeface="+mj-lt"/>
              </a:rPr>
              <a:t>Q1 2021</a:t>
            </a:r>
            <a:endParaRPr lang="en-US" sz="1400" dirty="0">
              <a:solidFill>
                <a:srgbClr val="D80F79"/>
              </a:solidFill>
              <a:latin typeface="+mj-lt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5B5782A-42D0-4040-B7EA-1D4ED75E7507}"/>
              </a:ext>
            </a:extLst>
          </p:cNvPr>
          <p:cNvSpPr txBox="1"/>
          <p:nvPr/>
        </p:nvSpPr>
        <p:spPr>
          <a:xfrm>
            <a:off x="3022565" y="3521303"/>
            <a:ext cx="650819" cy="21544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cy-GB" sz="1400" dirty="0">
                <a:solidFill>
                  <a:srgbClr val="0C344C"/>
                </a:solidFill>
                <a:latin typeface="+mj-lt"/>
              </a:rPr>
              <a:t>Q2 2021</a:t>
            </a:r>
            <a:endParaRPr lang="en-US" sz="1400" dirty="0">
              <a:solidFill>
                <a:srgbClr val="0C344C"/>
              </a:solidFill>
              <a:latin typeface="+mj-lt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D73C94C-51C8-4B43-B907-1CCE29597057}"/>
              </a:ext>
            </a:extLst>
          </p:cNvPr>
          <p:cNvSpPr txBox="1"/>
          <p:nvPr/>
        </p:nvSpPr>
        <p:spPr>
          <a:xfrm>
            <a:off x="5150441" y="3521303"/>
            <a:ext cx="650819" cy="21544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cy-GB" sz="1400" dirty="0">
                <a:solidFill>
                  <a:srgbClr val="19627F"/>
                </a:solidFill>
                <a:latin typeface="+mj-lt"/>
              </a:rPr>
              <a:t>Q3 2021</a:t>
            </a:r>
            <a:endParaRPr lang="en-US" sz="1400" dirty="0">
              <a:solidFill>
                <a:srgbClr val="19627F"/>
              </a:solidFill>
              <a:latin typeface="+mj-lt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75430BE-6F33-4ECF-B46A-3830893277A1}"/>
              </a:ext>
            </a:extLst>
          </p:cNvPr>
          <p:cNvSpPr txBox="1"/>
          <p:nvPr/>
        </p:nvSpPr>
        <p:spPr>
          <a:xfrm>
            <a:off x="7300655" y="3521303"/>
            <a:ext cx="650819" cy="21544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cy-GB" sz="1400" dirty="0">
                <a:solidFill>
                  <a:srgbClr val="6F878C"/>
                </a:solidFill>
                <a:latin typeface="+mj-lt"/>
              </a:rPr>
              <a:t>Q4 2021</a:t>
            </a:r>
            <a:endParaRPr lang="en-US" sz="1400" dirty="0">
              <a:solidFill>
                <a:srgbClr val="6F878C"/>
              </a:solidFill>
              <a:latin typeface="+mj-lt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BC7C739-6049-4508-8F15-2568A10EDBA0}"/>
              </a:ext>
            </a:extLst>
          </p:cNvPr>
          <p:cNvSpPr txBox="1"/>
          <p:nvPr/>
        </p:nvSpPr>
        <p:spPr>
          <a:xfrm>
            <a:off x="9557844" y="3521303"/>
            <a:ext cx="384722" cy="21544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cy-GB" sz="1400" dirty="0">
                <a:solidFill>
                  <a:srgbClr val="BFBEBE"/>
                </a:solidFill>
                <a:latin typeface="+mj-lt"/>
              </a:rPr>
              <a:t>2022</a:t>
            </a:r>
            <a:endParaRPr lang="en-US" sz="1400" dirty="0">
              <a:solidFill>
                <a:srgbClr val="BFBEBE"/>
              </a:solidFill>
              <a:latin typeface="+mj-lt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9966AB1-25F7-4B23-A92F-9B304FEBA04A}"/>
              </a:ext>
            </a:extLst>
          </p:cNvPr>
          <p:cNvSpPr txBox="1"/>
          <p:nvPr/>
        </p:nvSpPr>
        <p:spPr>
          <a:xfrm>
            <a:off x="845411" y="4916349"/>
            <a:ext cx="1851861" cy="16158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 panose="020F0302020204030204" pitchFamily="34" charset="0"/>
              </a:rPr>
              <a:t>Details here</a:t>
            </a:r>
          </a:p>
        </p:txBody>
      </p:sp>
      <p:sp>
        <p:nvSpPr>
          <p:cNvPr id="59" name="TextBox 25">
            <a:extLst>
              <a:ext uri="{FF2B5EF4-FFF2-40B4-BE49-F238E27FC236}">
                <a16:creationId xmlns:a16="http://schemas.microsoft.com/office/drawing/2014/main" id="{F6C00985-187B-4A9F-A6C0-D07C4CA9F907}"/>
              </a:ext>
            </a:extLst>
          </p:cNvPr>
          <p:cNvSpPr txBox="1"/>
          <p:nvPr/>
        </p:nvSpPr>
        <p:spPr>
          <a:xfrm>
            <a:off x="1459973" y="4587023"/>
            <a:ext cx="1237299" cy="2462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dirty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Title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7AB3837-A9FB-4792-9CAA-C5488E62FFEF}"/>
              </a:ext>
            </a:extLst>
          </p:cNvPr>
          <p:cNvSpPr txBox="1"/>
          <p:nvPr/>
        </p:nvSpPr>
        <p:spPr>
          <a:xfrm>
            <a:off x="5121255" y="4916349"/>
            <a:ext cx="1851861" cy="16158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 panose="020F0302020204030204" pitchFamily="34" charset="0"/>
              </a:rPr>
              <a:t>Details here</a:t>
            </a:r>
          </a:p>
        </p:txBody>
      </p:sp>
      <p:sp>
        <p:nvSpPr>
          <p:cNvPr id="61" name="TextBox 25">
            <a:extLst>
              <a:ext uri="{FF2B5EF4-FFF2-40B4-BE49-F238E27FC236}">
                <a16:creationId xmlns:a16="http://schemas.microsoft.com/office/drawing/2014/main" id="{7669C3BB-2FB8-47BB-81EC-2C19E3383C68}"/>
              </a:ext>
            </a:extLst>
          </p:cNvPr>
          <p:cNvSpPr txBox="1"/>
          <p:nvPr/>
        </p:nvSpPr>
        <p:spPr>
          <a:xfrm>
            <a:off x="5735817" y="4587023"/>
            <a:ext cx="1237299" cy="2462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1" dirty="0">
                <a:solidFill>
                  <a:srgbClr val="0C344C"/>
                </a:solidFill>
                <a:cs typeface="Calibri Light" panose="020F0302020204030204" pitchFamily="34" charset="0"/>
              </a:rPr>
              <a:t>Title</a:t>
            </a:r>
            <a:endParaRPr lang="en-US" sz="1600" b="1" dirty="0">
              <a:solidFill>
                <a:srgbClr val="0C344C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92005CB-3E3B-4846-837C-EF39A7A7BB71}"/>
              </a:ext>
            </a:extLst>
          </p:cNvPr>
          <p:cNvSpPr txBox="1"/>
          <p:nvPr/>
        </p:nvSpPr>
        <p:spPr>
          <a:xfrm>
            <a:off x="9397099" y="4916349"/>
            <a:ext cx="1851861" cy="16158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 panose="020F0302020204030204" pitchFamily="34" charset="0"/>
              </a:rPr>
              <a:t>Details here</a:t>
            </a:r>
          </a:p>
        </p:txBody>
      </p:sp>
      <p:sp>
        <p:nvSpPr>
          <p:cNvPr id="63" name="TextBox 25">
            <a:extLst>
              <a:ext uri="{FF2B5EF4-FFF2-40B4-BE49-F238E27FC236}">
                <a16:creationId xmlns:a16="http://schemas.microsoft.com/office/drawing/2014/main" id="{F8A8049B-E927-4EB6-BF23-5250A114AE81}"/>
              </a:ext>
            </a:extLst>
          </p:cNvPr>
          <p:cNvSpPr txBox="1"/>
          <p:nvPr/>
        </p:nvSpPr>
        <p:spPr>
          <a:xfrm>
            <a:off x="10011661" y="4587023"/>
            <a:ext cx="1237299" cy="2462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1" dirty="0">
                <a:solidFill>
                  <a:srgbClr val="0C344C"/>
                </a:solidFill>
                <a:cs typeface="Calibri Light" panose="020F0302020204030204" pitchFamily="34" charset="0"/>
              </a:rPr>
              <a:t>Title</a:t>
            </a:r>
            <a:endParaRPr lang="en-US" sz="1600" b="1" dirty="0">
              <a:solidFill>
                <a:srgbClr val="0C344C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3283943-6C96-42DC-B77F-5C8E06803A59}"/>
              </a:ext>
            </a:extLst>
          </p:cNvPr>
          <p:cNvSpPr txBox="1"/>
          <p:nvPr/>
        </p:nvSpPr>
        <p:spPr>
          <a:xfrm>
            <a:off x="7259177" y="2158595"/>
            <a:ext cx="1851861" cy="16158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 panose="020F0302020204030204" pitchFamily="34" charset="0"/>
              </a:rPr>
              <a:t>Details here</a:t>
            </a:r>
          </a:p>
        </p:txBody>
      </p:sp>
      <p:sp>
        <p:nvSpPr>
          <p:cNvPr id="65" name="TextBox 25">
            <a:extLst>
              <a:ext uri="{FF2B5EF4-FFF2-40B4-BE49-F238E27FC236}">
                <a16:creationId xmlns:a16="http://schemas.microsoft.com/office/drawing/2014/main" id="{0A08D67D-CD62-40CD-97C5-93B272141B09}"/>
              </a:ext>
            </a:extLst>
          </p:cNvPr>
          <p:cNvSpPr txBox="1"/>
          <p:nvPr/>
        </p:nvSpPr>
        <p:spPr>
          <a:xfrm>
            <a:off x="7873739" y="1829269"/>
            <a:ext cx="1237299" cy="2462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1" dirty="0">
                <a:solidFill>
                  <a:srgbClr val="0C344C"/>
                </a:solidFill>
                <a:cs typeface="Calibri Light" panose="020F0302020204030204" pitchFamily="34" charset="0"/>
              </a:rPr>
              <a:t>Title</a:t>
            </a:r>
            <a:endParaRPr lang="en-US" sz="1600" b="1" dirty="0">
              <a:solidFill>
                <a:srgbClr val="0C344C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7DC9AA8-32BC-4DD1-A63E-B908E7D6D58E}"/>
              </a:ext>
            </a:extLst>
          </p:cNvPr>
          <p:cNvSpPr txBox="1"/>
          <p:nvPr/>
        </p:nvSpPr>
        <p:spPr>
          <a:xfrm>
            <a:off x="2983333" y="2158595"/>
            <a:ext cx="1851861" cy="16158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 panose="020F0302020204030204" pitchFamily="34" charset="0"/>
              </a:rPr>
              <a:t>Details here</a:t>
            </a:r>
          </a:p>
        </p:txBody>
      </p:sp>
      <p:sp>
        <p:nvSpPr>
          <p:cNvPr id="67" name="TextBox 25">
            <a:extLst>
              <a:ext uri="{FF2B5EF4-FFF2-40B4-BE49-F238E27FC236}">
                <a16:creationId xmlns:a16="http://schemas.microsoft.com/office/drawing/2014/main" id="{4D6B469F-F505-43C4-A38A-14268B3FB8D8}"/>
              </a:ext>
            </a:extLst>
          </p:cNvPr>
          <p:cNvSpPr txBox="1"/>
          <p:nvPr/>
        </p:nvSpPr>
        <p:spPr>
          <a:xfrm>
            <a:off x="3597895" y="1829269"/>
            <a:ext cx="1237299" cy="2462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dirty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Title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63684FFB-9DBE-4076-8D60-BD1320E00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751" y="3379183"/>
            <a:ext cx="482650" cy="473215"/>
          </a:xfrm>
          <a:prstGeom prst="rect">
            <a:avLst/>
          </a:prstGeom>
        </p:spPr>
      </p:pic>
      <p:grpSp>
        <p:nvGrpSpPr>
          <p:cNvPr id="91" name="Group 17">
            <a:extLst>
              <a:ext uri="{FF2B5EF4-FFF2-40B4-BE49-F238E27FC236}">
                <a16:creationId xmlns:a16="http://schemas.microsoft.com/office/drawing/2014/main" id="{7EDF4B9A-0E79-423F-822D-F925D00F309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876699" y="3454219"/>
            <a:ext cx="648000" cy="386672"/>
            <a:chOff x="946" y="428"/>
            <a:chExt cx="5790" cy="3455"/>
          </a:xfrm>
          <a:solidFill>
            <a:sysClr val="window" lastClr="FFFFFF"/>
          </a:solidFill>
        </p:grpSpPr>
        <p:sp>
          <p:nvSpPr>
            <p:cNvPr id="92" name="Freeform 18">
              <a:extLst>
                <a:ext uri="{FF2B5EF4-FFF2-40B4-BE49-F238E27FC236}">
                  <a16:creationId xmlns:a16="http://schemas.microsoft.com/office/drawing/2014/main" id="{AB0AC93E-8A68-4C2A-A63A-7046181B5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1" y="1068"/>
              <a:ext cx="3838" cy="2776"/>
            </a:xfrm>
            <a:custGeom>
              <a:avLst/>
              <a:gdLst>
                <a:gd name="T0" fmla="*/ 675 w 2042"/>
                <a:gd name="T1" fmla="*/ 86 h 1477"/>
                <a:gd name="T2" fmla="*/ 579 w 2042"/>
                <a:gd name="T3" fmla="*/ 211 h 1477"/>
                <a:gd name="T4" fmla="*/ 518 w 2042"/>
                <a:gd name="T5" fmla="*/ 290 h 1477"/>
                <a:gd name="T6" fmla="*/ 517 w 2042"/>
                <a:gd name="T7" fmla="*/ 452 h 1477"/>
                <a:gd name="T8" fmla="*/ 677 w 2042"/>
                <a:gd name="T9" fmla="*/ 486 h 1477"/>
                <a:gd name="T10" fmla="*/ 906 w 2042"/>
                <a:gd name="T11" fmla="*/ 368 h 1477"/>
                <a:gd name="T12" fmla="*/ 1061 w 2042"/>
                <a:gd name="T13" fmla="*/ 286 h 1477"/>
                <a:gd name="T14" fmla="*/ 1141 w 2042"/>
                <a:gd name="T15" fmla="*/ 290 h 1477"/>
                <a:gd name="T16" fmla="*/ 1807 w 2042"/>
                <a:gd name="T17" fmla="*/ 721 h 1477"/>
                <a:gd name="T18" fmla="*/ 1973 w 2042"/>
                <a:gd name="T19" fmla="*/ 829 h 1477"/>
                <a:gd name="T20" fmla="*/ 2012 w 2042"/>
                <a:gd name="T21" fmla="*/ 972 h 1477"/>
                <a:gd name="T22" fmla="*/ 1863 w 2042"/>
                <a:gd name="T23" fmla="*/ 1000 h 1477"/>
                <a:gd name="T24" fmla="*/ 1430 w 2042"/>
                <a:gd name="T25" fmla="*/ 741 h 1477"/>
                <a:gd name="T26" fmla="*/ 1407 w 2042"/>
                <a:gd name="T27" fmla="*/ 728 h 1477"/>
                <a:gd name="T28" fmla="*/ 1365 w 2042"/>
                <a:gd name="T29" fmla="*/ 743 h 1477"/>
                <a:gd name="T30" fmla="*/ 1370 w 2042"/>
                <a:gd name="T31" fmla="*/ 787 h 1477"/>
                <a:gd name="T32" fmla="*/ 1390 w 2042"/>
                <a:gd name="T33" fmla="*/ 801 h 1477"/>
                <a:gd name="T34" fmla="*/ 1781 w 2042"/>
                <a:gd name="T35" fmla="*/ 1034 h 1477"/>
                <a:gd name="T36" fmla="*/ 1795 w 2042"/>
                <a:gd name="T37" fmla="*/ 1159 h 1477"/>
                <a:gd name="T38" fmla="*/ 1654 w 2042"/>
                <a:gd name="T39" fmla="*/ 1174 h 1477"/>
                <a:gd name="T40" fmla="*/ 1340 w 2042"/>
                <a:gd name="T41" fmla="*/ 1003 h 1477"/>
                <a:gd name="T42" fmla="*/ 1298 w 2042"/>
                <a:gd name="T43" fmla="*/ 981 h 1477"/>
                <a:gd name="T44" fmla="*/ 1252 w 2042"/>
                <a:gd name="T45" fmla="*/ 996 h 1477"/>
                <a:gd name="T46" fmla="*/ 1263 w 2042"/>
                <a:gd name="T47" fmla="*/ 1042 h 1477"/>
                <a:gd name="T48" fmla="*/ 1282 w 2042"/>
                <a:gd name="T49" fmla="*/ 1053 h 1477"/>
                <a:gd name="T50" fmla="*/ 1571 w 2042"/>
                <a:gd name="T51" fmla="*/ 1214 h 1477"/>
                <a:gd name="T52" fmla="*/ 1620 w 2042"/>
                <a:gd name="T53" fmla="*/ 1298 h 1477"/>
                <a:gd name="T54" fmla="*/ 1528 w 2042"/>
                <a:gd name="T55" fmla="*/ 1373 h 1477"/>
                <a:gd name="T56" fmla="*/ 1463 w 2042"/>
                <a:gd name="T57" fmla="*/ 1359 h 1477"/>
                <a:gd name="T58" fmla="*/ 1201 w 2042"/>
                <a:gd name="T59" fmla="*/ 1227 h 1477"/>
                <a:gd name="T60" fmla="*/ 1173 w 2042"/>
                <a:gd name="T61" fmla="*/ 1218 h 1477"/>
                <a:gd name="T62" fmla="*/ 1140 w 2042"/>
                <a:gd name="T63" fmla="*/ 1246 h 1477"/>
                <a:gd name="T64" fmla="*/ 1158 w 2042"/>
                <a:gd name="T65" fmla="*/ 1285 h 1477"/>
                <a:gd name="T66" fmla="*/ 1216 w 2042"/>
                <a:gd name="T67" fmla="*/ 1315 h 1477"/>
                <a:gd name="T68" fmla="*/ 1350 w 2042"/>
                <a:gd name="T69" fmla="*/ 1383 h 1477"/>
                <a:gd name="T70" fmla="*/ 1378 w 2042"/>
                <a:gd name="T71" fmla="*/ 1422 h 1477"/>
                <a:gd name="T72" fmla="*/ 1345 w 2042"/>
                <a:gd name="T73" fmla="*/ 1457 h 1477"/>
                <a:gd name="T74" fmla="*/ 1219 w 2042"/>
                <a:gd name="T75" fmla="*/ 1470 h 1477"/>
                <a:gd name="T76" fmla="*/ 1008 w 2042"/>
                <a:gd name="T77" fmla="*/ 1438 h 1477"/>
                <a:gd name="T78" fmla="*/ 997 w 2042"/>
                <a:gd name="T79" fmla="*/ 1410 h 1477"/>
                <a:gd name="T80" fmla="*/ 1036 w 2042"/>
                <a:gd name="T81" fmla="*/ 1290 h 1477"/>
                <a:gd name="T82" fmla="*/ 936 w 2042"/>
                <a:gd name="T83" fmla="*/ 1173 h 1477"/>
                <a:gd name="T84" fmla="*/ 915 w 2042"/>
                <a:gd name="T85" fmla="*/ 1140 h 1477"/>
                <a:gd name="T86" fmla="*/ 772 w 2042"/>
                <a:gd name="T87" fmla="*/ 947 h 1477"/>
                <a:gd name="T88" fmla="*/ 751 w 2042"/>
                <a:gd name="T89" fmla="*/ 926 h 1477"/>
                <a:gd name="T90" fmla="*/ 647 w 2042"/>
                <a:gd name="T91" fmla="*/ 772 h 1477"/>
                <a:gd name="T92" fmla="*/ 468 w 2042"/>
                <a:gd name="T93" fmla="*/ 827 h 1477"/>
                <a:gd name="T94" fmla="*/ 433 w 2042"/>
                <a:gd name="T95" fmla="*/ 826 h 1477"/>
                <a:gd name="T96" fmla="*/ 200 w 2042"/>
                <a:gd name="T97" fmla="*/ 801 h 1477"/>
                <a:gd name="T98" fmla="*/ 167 w 2042"/>
                <a:gd name="T99" fmla="*/ 798 h 1477"/>
                <a:gd name="T100" fmla="*/ 35 w 2042"/>
                <a:gd name="T101" fmla="*/ 622 h 1477"/>
                <a:gd name="T102" fmla="*/ 29 w 2042"/>
                <a:gd name="T103" fmla="*/ 495 h 1477"/>
                <a:gd name="T104" fmla="*/ 298 w 2042"/>
                <a:gd name="T105" fmla="*/ 70 h 1477"/>
                <a:gd name="T106" fmla="*/ 438 w 2042"/>
                <a:gd name="T107" fmla="*/ 32 h 1477"/>
                <a:gd name="T108" fmla="*/ 596 w 2042"/>
                <a:gd name="T109" fmla="*/ 73 h 1477"/>
                <a:gd name="T110" fmla="*/ 675 w 2042"/>
                <a:gd name="T111" fmla="*/ 86 h 1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42" h="1477">
                  <a:moveTo>
                    <a:pt x="675" y="86"/>
                  </a:moveTo>
                  <a:cubicBezTo>
                    <a:pt x="642" y="128"/>
                    <a:pt x="611" y="169"/>
                    <a:pt x="579" y="211"/>
                  </a:cubicBezTo>
                  <a:cubicBezTo>
                    <a:pt x="559" y="237"/>
                    <a:pt x="538" y="263"/>
                    <a:pt x="518" y="290"/>
                  </a:cubicBezTo>
                  <a:cubicBezTo>
                    <a:pt x="480" y="342"/>
                    <a:pt x="479" y="406"/>
                    <a:pt x="517" y="452"/>
                  </a:cubicBezTo>
                  <a:cubicBezTo>
                    <a:pt x="556" y="501"/>
                    <a:pt x="618" y="515"/>
                    <a:pt x="677" y="486"/>
                  </a:cubicBezTo>
                  <a:cubicBezTo>
                    <a:pt x="754" y="448"/>
                    <a:pt x="830" y="408"/>
                    <a:pt x="906" y="368"/>
                  </a:cubicBezTo>
                  <a:cubicBezTo>
                    <a:pt x="958" y="341"/>
                    <a:pt x="1010" y="315"/>
                    <a:pt x="1061" y="286"/>
                  </a:cubicBezTo>
                  <a:cubicBezTo>
                    <a:pt x="1090" y="270"/>
                    <a:pt x="1114" y="272"/>
                    <a:pt x="1141" y="290"/>
                  </a:cubicBezTo>
                  <a:cubicBezTo>
                    <a:pt x="1363" y="434"/>
                    <a:pt x="1585" y="577"/>
                    <a:pt x="1807" y="721"/>
                  </a:cubicBezTo>
                  <a:cubicBezTo>
                    <a:pt x="1862" y="757"/>
                    <a:pt x="1918" y="793"/>
                    <a:pt x="1973" y="829"/>
                  </a:cubicBezTo>
                  <a:cubicBezTo>
                    <a:pt x="2027" y="864"/>
                    <a:pt x="2042" y="922"/>
                    <a:pt x="2012" y="972"/>
                  </a:cubicBezTo>
                  <a:cubicBezTo>
                    <a:pt x="1982" y="1019"/>
                    <a:pt x="1917" y="1032"/>
                    <a:pt x="1863" y="1000"/>
                  </a:cubicBezTo>
                  <a:cubicBezTo>
                    <a:pt x="1719" y="914"/>
                    <a:pt x="1574" y="827"/>
                    <a:pt x="1430" y="741"/>
                  </a:cubicBezTo>
                  <a:cubicBezTo>
                    <a:pt x="1422" y="736"/>
                    <a:pt x="1415" y="731"/>
                    <a:pt x="1407" y="728"/>
                  </a:cubicBezTo>
                  <a:cubicBezTo>
                    <a:pt x="1389" y="722"/>
                    <a:pt x="1375" y="728"/>
                    <a:pt x="1365" y="743"/>
                  </a:cubicBezTo>
                  <a:cubicBezTo>
                    <a:pt x="1355" y="759"/>
                    <a:pt x="1358" y="774"/>
                    <a:pt x="1370" y="787"/>
                  </a:cubicBezTo>
                  <a:cubicBezTo>
                    <a:pt x="1376" y="793"/>
                    <a:pt x="1383" y="796"/>
                    <a:pt x="1390" y="801"/>
                  </a:cubicBezTo>
                  <a:cubicBezTo>
                    <a:pt x="1520" y="879"/>
                    <a:pt x="1651" y="956"/>
                    <a:pt x="1781" y="1034"/>
                  </a:cubicBezTo>
                  <a:cubicBezTo>
                    <a:pt x="1832" y="1065"/>
                    <a:pt x="1838" y="1117"/>
                    <a:pt x="1795" y="1159"/>
                  </a:cubicBezTo>
                  <a:cubicBezTo>
                    <a:pt x="1757" y="1195"/>
                    <a:pt x="1703" y="1201"/>
                    <a:pt x="1654" y="1174"/>
                  </a:cubicBezTo>
                  <a:cubicBezTo>
                    <a:pt x="1549" y="1117"/>
                    <a:pt x="1445" y="1060"/>
                    <a:pt x="1340" y="1003"/>
                  </a:cubicBezTo>
                  <a:cubicBezTo>
                    <a:pt x="1326" y="996"/>
                    <a:pt x="1312" y="988"/>
                    <a:pt x="1298" y="981"/>
                  </a:cubicBezTo>
                  <a:cubicBezTo>
                    <a:pt x="1280" y="973"/>
                    <a:pt x="1261" y="979"/>
                    <a:pt x="1252" y="996"/>
                  </a:cubicBezTo>
                  <a:cubicBezTo>
                    <a:pt x="1243" y="1012"/>
                    <a:pt x="1247" y="1030"/>
                    <a:pt x="1263" y="1042"/>
                  </a:cubicBezTo>
                  <a:cubicBezTo>
                    <a:pt x="1268" y="1046"/>
                    <a:pt x="1275" y="1050"/>
                    <a:pt x="1282" y="1053"/>
                  </a:cubicBezTo>
                  <a:cubicBezTo>
                    <a:pt x="1378" y="1107"/>
                    <a:pt x="1475" y="1160"/>
                    <a:pt x="1571" y="1214"/>
                  </a:cubicBezTo>
                  <a:cubicBezTo>
                    <a:pt x="1615" y="1239"/>
                    <a:pt x="1628" y="1264"/>
                    <a:pt x="1620" y="1298"/>
                  </a:cubicBezTo>
                  <a:cubicBezTo>
                    <a:pt x="1610" y="1337"/>
                    <a:pt x="1569" y="1373"/>
                    <a:pt x="1528" y="1373"/>
                  </a:cubicBezTo>
                  <a:cubicBezTo>
                    <a:pt x="1506" y="1373"/>
                    <a:pt x="1483" y="1368"/>
                    <a:pt x="1463" y="1359"/>
                  </a:cubicBezTo>
                  <a:cubicBezTo>
                    <a:pt x="1375" y="1316"/>
                    <a:pt x="1289" y="1271"/>
                    <a:pt x="1201" y="1227"/>
                  </a:cubicBezTo>
                  <a:cubicBezTo>
                    <a:pt x="1192" y="1222"/>
                    <a:pt x="1182" y="1218"/>
                    <a:pt x="1173" y="1218"/>
                  </a:cubicBezTo>
                  <a:cubicBezTo>
                    <a:pt x="1156" y="1219"/>
                    <a:pt x="1144" y="1229"/>
                    <a:pt x="1140" y="1246"/>
                  </a:cubicBezTo>
                  <a:cubicBezTo>
                    <a:pt x="1136" y="1263"/>
                    <a:pt x="1143" y="1276"/>
                    <a:pt x="1158" y="1285"/>
                  </a:cubicBezTo>
                  <a:cubicBezTo>
                    <a:pt x="1177" y="1296"/>
                    <a:pt x="1197" y="1305"/>
                    <a:pt x="1216" y="1315"/>
                  </a:cubicBezTo>
                  <a:cubicBezTo>
                    <a:pt x="1261" y="1338"/>
                    <a:pt x="1305" y="1360"/>
                    <a:pt x="1350" y="1383"/>
                  </a:cubicBezTo>
                  <a:cubicBezTo>
                    <a:pt x="1366" y="1391"/>
                    <a:pt x="1379" y="1402"/>
                    <a:pt x="1378" y="1422"/>
                  </a:cubicBezTo>
                  <a:cubicBezTo>
                    <a:pt x="1377" y="1443"/>
                    <a:pt x="1363" y="1451"/>
                    <a:pt x="1345" y="1457"/>
                  </a:cubicBezTo>
                  <a:cubicBezTo>
                    <a:pt x="1304" y="1472"/>
                    <a:pt x="1263" y="1477"/>
                    <a:pt x="1219" y="1470"/>
                  </a:cubicBezTo>
                  <a:cubicBezTo>
                    <a:pt x="1149" y="1459"/>
                    <a:pt x="1079" y="1449"/>
                    <a:pt x="1008" y="1438"/>
                  </a:cubicBezTo>
                  <a:cubicBezTo>
                    <a:pt x="987" y="1434"/>
                    <a:pt x="984" y="1428"/>
                    <a:pt x="997" y="1410"/>
                  </a:cubicBezTo>
                  <a:cubicBezTo>
                    <a:pt x="1024" y="1375"/>
                    <a:pt x="1042" y="1336"/>
                    <a:pt x="1036" y="1290"/>
                  </a:cubicBezTo>
                  <a:cubicBezTo>
                    <a:pt x="1029" y="1235"/>
                    <a:pt x="990" y="1188"/>
                    <a:pt x="936" y="1173"/>
                  </a:cubicBezTo>
                  <a:cubicBezTo>
                    <a:pt x="910" y="1165"/>
                    <a:pt x="910" y="1165"/>
                    <a:pt x="915" y="1140"/>
                  </a:cubicBezTo>
                  <a:cubicBezTo>
                    <a:pt x="935" y="1041"/>
                    <a:pt x="873" y="956"/>
                    <a:pt x="772" y="947"/>
                  </a:cubicBezTo>
                  <a:cubicBezTo>
                    <a:pt x="757" y="946"/>
                    <a:pt x="751" y="943"/>
                    <a:pt x="751" y="926"/>
                  </a:cubicBezTo>
                  <a:cubicBezTo>
                    <a:pt x="751" y="852"/>
                    <a:pt x="712" y="795"/>
                    <a:pt x="647" y="772"/>
                  </a:cubicBezTo>
                  <a:cubicBezTo>
                    <a:pt x="584" y="750"/>
                    <a:pt x="513" y="771"/>
                    <a:pt x="468" y="827"/>
                  </a:cubicBezTo>
                  <a:cubicBezTo>
                    <a:pt x="451" y="847"/>
                    <a:pt x="449" y="847"/>
                    <a:pt x="433" y="826"/>
                  </a:cubicBezTo>
                  <a:cubicBezTo>
                    <a:pt x="378" y="748"/>
                    <a:pt x="271" y="736"/>
                    <a:pt x="200" y="801"/>
                  </a:cubicBezTo>
                  <a:cubicBezTo>
                    <a:pt x="186" y="814"/>
                    <a:pt x="179" y="813"/>
                    <a:pt x="167" y="798"/>
                  </a:cubicBezTo>
                  <a:cubicBezTo>
                    <a:pt x="124" y="739"/>
                    <a:pt x="79" y="681"/>
                    <a:pt x="35" y="622"/>
                  </a:cubicBezTo>
                  <a:cubicBezTo>
                    <a:pt x="2" y="579"/>
                    <a:pt x="0" y="541"/>
                    <a:pt x="29" y="495"/>
                  </a:cubicBezTo>
                  <a:cubicBezTo>
                    <a:pt x="119" y="353"/>
                    <a:pt x="208" y="211"/>
                    <a:pt x="298" y="70"/>
                  </a:cubicBezTo>
                  <a:cubicBezTo>
                    <a:pt x="333" y="15"/>
                    <a:pt x="382" y="0"/>
                    <a:pt x="438" y="32"/>
                  </a:cubicBezTo>
                  <a:cubicBezTo>
                    <a:pt x="488" y="60"/>
                    <a:pt x="542" y="63"/>
                    <a:pt x="596" y="73"/>
                  </a:cubicBezTo>
                  <a:cubicBezTo>
                    <a:pt x="621" y="77"/>
                    <a:pt x="647" y="81"/>
                    <a:pt x="675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</a:endParaRPr>
            </a:p>
          </p:txBody>
        </p:sp>
        <p:sp>
          <p:nvSpPr>
            <p:cNvPr id="93" name="Freeform 19">
              <a:extLst>
                <a:ext uri="{FF2B5EF4-FFF2-40B4-BE49-F238E27FC236}">
                  <a16:creationId xmlns:a16="http://schemas.microsoft.com/office/drawing/2014/main" id="{7AE6E940-EFBA-4350-B71D-179393CF4C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6" y="963"/>
              <a:ext cx="3212" cy="1594"/>
            </a:xfrm>
            <a:custGeom>
              <a:avLst/>
              <a:gdLst>
                <a:gd name="T0" fmla="*/ 1486 w 1709"/>
                <a:gd name="T1" fmla="*/ 848 h 848"/>
                <a:gd name="T2" fmla="*/ 1055 w 1709"/>
                <a:gd name="T3" fmla="*/ 568 h 848"/>
                <a:gd name="T4" fmla="*/ 629 w 1709"/>
                <a:gd name="T5" fmla="*/ 291 h 848"/>
                <a:gd name="T6" fmla="*/ 459 w 1709"/>
                <a:gd name="T7" fmla="*/ 282 h 848"/>
                <a:gd name="T8" fmla="*/ 92 w 1709"/>
                <a:gd name="T9" fmla="*/ 475 h 848"/>
                <a:gd name="T10" fmla="*/ 2 w 1709"/>
                <a:gd name="T11" fmla="*/ 436 h 848"/>
                <a:gd name="T12" fmla="*/ 14 w 1709"/>
                <a:gd name="T13" fmla="*/ 392 h 848"/>
                <a:gd name="T14" fmla="*/ 200 w 1709"/>
                <a:gd name="T15" fmla="*/ 149 h 848"/>
                <a:gd name="T16" fmla="*/ 333 w 1709"/>
                <a:gd name="T17" fmla="*/ 68 h 848"/>
                <a:gd name="T18" fmla="*/ 612 w 1709"/>
                <a:gd name="T19" fmla="*/ 18 h 848"/>
                <a:gd name="T20" fmla="*/ 965 w 1709"/>
                <a:gd name="T21" fmla="*/ 39 h 848"/>
                <a:gd name="T22" fmla="*/ 1151 w 1709"/>
                <a:gd name="T23" fmla="*/ 78 h 848"/>
                <a:gd name="T24" fmla="*/ 1237 w 1709"/>
                <a:gd name="T25" fmla="*/ 70 h 848"/>
                <a:gd name="T26" fmla="*/ 1290 w 1709"/>
                <a:gd name="T27" fmla="*/ 48 h 848"/>
                <a:gd name="T28" fmla="*/ 1365 w 1709"/>
                <a:gd name="T29" fmla="*/ 72 h 848"/>
                <a:gd name="T30" fmla="*/ 1576 w 1709"/>
                <a:gd name="T31" fmla="*/ 407 h 848"/>
                <a:gd name="T32" fmla="*/ 1690 w 1709"/>
                <a:gd name="T33" fmla="*/ 588 h 848"/>
                <a:gd name="T34" fmla="*/ 1681 w 1709"/>
                <a:gd name="T35" fmla="*/ 664 h 848"/>
                <a:gd name="T36" fmla="*/ 1493 w 1709"/>
                <a:gd name="T37" fmla="*/ 843 h 848"/>
                <a:gd name="T38" fmla="*/ 1486 w 1709"/>
                <a:gd name="T39" fmla="*/ 848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09" h="848">
                  <a:moveTo>
                    <a:pt x="1486" y="848"/>
                  </a:moveTo>
                  <a:cubicBezTo>
                    <a:pt x="1342" y="754"/>
                    <a:pt x="1198" y="661"/>
                    <a:pt x="1055" y="568"/>
                  </a:cubicBezTo>
                  <a:cubicBezTo>
                    <a:pt x="913" y="476"/>
                    <a:pt x="770" y="385"/>
                    <a:pt x="629" y="291"/>
                  </a:cubicBezTo>
                  <a:cubicBezTo>
                    <a:pt x="573" y="253"/>
                    <a:pt x="519" y="249"/>
                    <a:pt x="459" y="282"/>
                  </a:cubicBezTo>
                  <a:cubicBezTo>
                    <a:pt x="338" y="348"/>
                    <a:pt x="214" y="411"/>
                    <a:pt x="92" y="475"/>
                  </a:cubicBezTo>
                  <a:cubicBezTo>
                    <a:pt x="50" y="497"/>
                    <a:pt x="5" y="479"/>
                    <a:pt x="2" y="436"/>
                  </a:cubicBezTo>
                  <a:cubicBezTo>
                    <a:pt x="0" y="422"/>
                    <a:pt x="5" y="404"/>
                    <a:pt x="14" y="392"/>
                  </a:cubicBezTo>
                  <a:cubicBezTo>
                    <a:pt x="75" y="310"/>
                    <a:pt x="137" y="230"/>
                    <a:pt x="200" y="149"/>
                  </a:cubicBezTo>
                  <a:cubicBezTo>
                    <a:pt x="234" y="106"/>
                    <a:pt x="279" y="78"/>
                    <a:pt x="333" y="68"/>
                  </a:cubicBezTo>
                  <a:cubicBezTo>
                    <a:pt x="426" y="50"/>
                    <a:pt x="519" y="32"/>
                    <a:pt x="612" y="18"/>
                  </a:cubicBezTo>
                  <a:cubicBezTo>
                    <a:pt x="731" y="0"/>
                    <a:pt x="848" y="12"/>
                    <a:pt x="965" y="39"/>
                  </a:cubicBezTo>
                  <a:cubicBezTo>
                    <a:pt x="1027" y="53"/>
                    <a:pt x="1089" y="64"/>
                    <a:pt x="1151" y="78"/>
                  </a:cubicBezTo>
                  <a:cubicBezTo>
                    <a:pt x="1180" y="84"/>
                    <a:pt x="1209" y="82"/>
                    <a:pt x="1237" y="70"/>
                  </a:cubicBezTo>
                  <a:cubicBezTo>
                    <a:pt x="1254" y="62"/>
                    <a:pt x="1272" y="55"/>
                    <a:pt x="1290" y="48"/>
                  </a:cubicBezTo>
                  <a:cubicBezTo>
                    <a:pt x="1325" y="35"/>
                    <a:pt x="1345" y="41"/>
                    <a:pt x="1365" y="72"/>
                  </a:cubicBezTo>
                  <a:cubicBezTo>
                    <a:pt x="1435" y="184"/>
                    <a:pt x="1506" y="295"/>
                    <a:pt x="1576" y="407"/>
                  </a:cubicBezTo>
                  <a:cubicBezTo>
                    <a:pt x="1614" y="467"/>
                    <a:pt x="1652" y="527"/>
                    <a:pt x="1690" y="588"/>
                  </a:cubicBezTo>
                  <a:cubicBezTo>
                    <a:pt x="1709" y="618"/>
                    <a:pt x="1707" y="639"/>
                    <a:pt x="1681" y="664"/>
                  </a:cubicBezTo>
                  <a:cubicBezTo>
                    <a:pt x="1619" y="724"/>
                    <a:pt x="1556" y="783"/>
                    <a:pt x="1493" y="843"/>
                  </a:cubicBezTo>
                  <a:cubicBezTo>
                    <a:pt x="1490" y="845"/>
                    <a:pt x="1487" y="847"/>
                    <a:pt x="1486" y="8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</a:endParaRPr>
            </a:p>
          </p:txBody>
        </p:sp>
        <p:sp>
          <p:nvSpPr>
            <p:cNvPr id="94" name="Freeform 20">
              <a:extLst>
                <a:ext uri="{FF2B5EF4-FFF2-40B4-BE49-F238E27FC236}">
                  <a16:creationId xmlns:a16="http://schemas.microsoft.com/office/drawing/2014/main" id="{F9BAC714-33C5-4E1D-A2F1-019CCE77B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7" y="428"/>
              <a:ext cx="1409" cy="1710"/>
            </a:xfrm>
            <a:custGeom>
              <a:avLst/>
              <a:gdLst>
                <a:gd name="T0" fmla="*/ 487 w 750"/>
                <a:gd name="T1" fmla="*/ 910 h 910"/>
                <a:gd name="T2" fmla="*/ 418 w 750"/>
                <a:gd name="T3" fmla="*/ 865 h 910"/>
                <a:gd name="T4" fmla="*/ 220 w 750"/>
                <a:gd name="T5" fmla="*/ 551 h 910"/>
                <a:gd name="T6" fmla="*/ 28 w 750"/>
                <a:gd name="T7" fmla="*/ 247 h 910"/>
                <a:gd name="T8" fmla="*/ 53 w 750"/>
                <a:gd name="T9" fmla="*/ 132 h 910"/>
                <a:gd name="T10" fmla="*/ 217 w 750"/>
                <a:gd name="T11" fmla="*/ 28 h 910"/>
                <a:gd name="T12" fmla="*/ 331 w 750"/>
                <a:gd name="T13" fmla="*/ 54 h 910"/>
                <a:gd name="T14" fmla="*/ 719 w 750"/>
                <a:gd name="T15" fmla="*/ 669 h 910"/>
                <a:gd name="T16" fmla="*/ 693 w 750"/>
                <a:gd name="T17" fmla="*/ 788 h 910"/>
                <a:gd name="T18" fmla="*/ 532 w 750"/>
                <a:gd name="T19" fmla="*/ 891 h 910"/>
                <a:gd name="T20" fmla="*/ 487 w 750"/>
                <a:gd name="T21" fmla="*/ 910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0" h="910">
                  <a:moveTo>
                    <a:pt x="487" y="910"/>
                  </a:moveTo>
                  <a:cubicBezTo>
                    <a:pt x="455" y="905"/>
                    <a:pt x="434" y="890"/>
                    <a:pt x="418" y="865"/>
                  </a:cubicBezTo>
                  <a:cubicBezTo>
                    <a:pt x="353" y="761"/>
                    <a:pt x="286" y="656"/>
                    <a:pt x="220" y="551"/>
                  </a:cubicBezTo>
                  <a:cubicBezTo>
                    <a:pt x="156" y="450"/>
                    <a:pt x="92" y="349"/>
                    <a:pt x="28" y="247"/>
                  </a:cubicBezTo>
                  <a:cubicBezTo>
                    <a:pt x="0" y="202"/>
                    <a:pt x="9" y="161"/>
                    <a:pt x="53" y="132"/>
                  </a:cubicBezTo>
                  <a:cubicBezTo>
                    <a:pt x="108" y="97"/>
                    <a:pt x="162" y="62"/>
                    <a:pt x="217" y="28"/>
                  </a:cubicBezTo>
                  <a:cubicBezTo>
                    <a:pt x="261" y="0"/>
                    <a:pt x="303" y="9"/>
                    <a:pt x="331" y="54"/>
                  </a:cubicBezTo>
                  <a:cubicBezTo>
                    <a:pt x="461" y="259"/>
                    <a:pt x="590" y="464"/>
                    <a:pt x="719" y="669"/>
                  </a:cubicBezTo>
                  <a:cubicBezTo>
                    <a:pt x="750" y="718"/>
                    <a:pt x="742" y="757"/>
                    <a:pt x="693" y="788"/>
                  </a:cubicBezTo>
                  <a:cubicBezTo>
                    <a:pt x="640" y="823"/>
                    <a:pt x="586" y="857"/>
                    <a:pt x="532" y="891"/>
                  </a:cubicBezTo>
                  <a:cubicBezTo>
                    <a:pt x="518" y="900"/>
                    <a:pt x="502" y="904"/>
                    <a:pt x="487" y="9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</a:endParaRPr>
            </a:p>
          </p:txBody>
        </p:sp>
        <p:sp>
          <p:nvSpPr>
            <p:cNvPr id="95" name="Freeform 21">
              <a:extLst>
                <a:ext uri="{FF2B5EF4-FFF2-40B4-BE49-F238E27FC236}">
                  <a16:creationId xmlns:a16="http://schemas.microsoft.com/office/drawing/2014/main" id="{5F1ED9A2-C804-42B1-9266-95D27C8BE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" y="477"/>
              <a:ext cx="1387" cy="1721"/>
            </a:xfrm>
            <a:custGeom>
              <a:avLst/>
              <a:gdLst>
                <a:gd name="T0" fmla="*/ 738 w 738"/>
                <a:gd name="T1" fmla="*/ 198 h 916"/>
                <a:gd name="T2" fmla="*/ 722 w 738"/>
                <a:gd name="T3" fmla="*/ 240 h 916"/>
                <a:gd name="T4" fmla="*/ 327 w 738"/>
                <a:gd name="T5" fmla="*/ 865 h 916"/>
                <a:gd name="T6" fmla="*/ 217 w 738"/>
                <a:gd name="T7" fmla="*/ 889 h 916"/>
                <a:gd name="T8" fmla="*/ 61 w 738"/>
                <a:gd name="T9" fmla="*/ 791 h 916"/>
                <a:gd name="T10" fmla="*/ 33 w 738"/>
                <a:gd name="T11" fmla="*/ 669 h 916"/>
                <a:gd name="T12" fmla="*/ 320 w 738"/>
                <a:gd name="T13" fmla="*/ 214 h 916"/>
                <a:gd name="T14" fmla="*/ 418 w 738"/>
                <a:gd name="T15" fmla="*/ 59 h 916"/>
                <a:gd name="T16" fmla="*/ 538 w 738"/>
                <a:gd name="T17" fmla="*/ 31 h 916"/>
                <a:gd name="T18" fmla="*/ 697 w 738"/>
                <a:gd name="T19" fmla="*/ 131 h 916"/>
                <a:gd name="T20" fmla="*/ 738 w 738"/>
                <a:gd name="T21" fmla="*/ 198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8" h="916">
                  <a:moveTo>
                    <a:pt x="738" y="198"/>
                  </a:moveTo>
                  <a:cubicBezTo>
                    <a:pt x="733" y="212"/>
                    <a:pt x="729" y="228"/>
                    <a:pt x="722" y="240"/>
                  </a:cubicBezTo>
                  <a:cubicBezTo>
                    <a:pt x="591" y="449"/>
                    <a:pt x="459" y="657"/>
                    <a:pt x="327" y="865"/>
                  </a:cubicBezTo>
                  <a:cubicBezTo>
                    <a:pt x="301" y="907"/>
                    <a:pt x="259" y="916"/>
                    <a:pt x="217" y="889"/>
                  </a:cubicBezTo>
                  <a:cubicBezTo>
                    <a:pt x="164" y="857"/>
                    <a:pt x="113" y="824"/>
                    <a:pt x="61" y="791"/>
                  </a:cubicBezTo>
                  <a:cubicBezTo>
                    <a:pt x="9" y="759"/>
                    <a:pt x="0" y="720"/>
                    <a:pt x="33" y="669"/>
                  </a:cubicBezTo>
                  <a:cubicBezTo>
                    <a:pt x="128" y="517"/>
                    <a:pt x="224" y="366"/>
                    <a:pt x="320" y="214"/>
                  </a:cubicBezTo>
                  <a:cubicBezTo>
                    <a:pt x="352" y="162"/>
                    <a:pt x="385" y="110"/>
                    <a:pt x="418" y="59"/>
                  </a:cubicBezTo>
                  <a:cubicBezTo>
                    <a:pt x="449" y="9"/>
                    <a:pt x="488" y="0"/>
                    <a:pt x="538" y="31"/>
                  </a:cubicBezTo>
                  <a:cubicBezTo>
                    <a:pt x="591" y="64"/>
                    <a:pt x="644" y="98"/>
                    <a:pt x="697" y="131"/>
                  </a:cubicBezTo>
                  <a:cubicBezTo>
                    <a:pt x="723" y="148"/>
                    <a:pt x="735" y="169"/>
                    <a:pt x="738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</a:endParaRPr>
            </a:p>
          </p:txBody>
        </p:sp>
        <p:sp>
          <p:nvSpPr>
            <p:cNvPr id="96" name="Freeform 22">
              <a:extLst>
                <a:ext uri="{FF2B5EF4-FFF2-40B4-BE49-F238E27FC236}">
                  <a16:creationId xmlns:a16="http://schemas.microsoft.com/office/drawing/2014/main" id="{A3B1B647-E134-4E7E-B702-39D7E2B2A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7" y="2622"/>
              <a:ext cx="760" cy="955"/>
            </a:xfrm>
            <a:custGeom>
              <a:avLst/>
              <a:gdLst>
                <a:gd name="T0" fmla="*/ 404 w 404"/>
                <a:gd name="T1" fmla="*/ 96 h 508"/>
                <a:gd name="T2" fmla="*/ 377 w 404"/>
                <a:gd name="T3" fmla="*/ 151 h 508"/>
                <a:gd name="T4" fmla="*/ 199 w 404"/>
                <a:gd name="T5" fmla="*/ 411 h 508"/>
                <a:gd name="T6" fmla="*/ 169 w 404"/>
                <a:gd name="T7" fmla="*/ 456 h 508"/>
                <a:gd name="T8" fmla="*/ 48 w 404"/>
                <a:gd name="T9" fmla="*/ 480 h 508"/>
                <a:gd name="T10" fmla="*/ 28 w 404"/>
                <a:gd name="T11" fmla="*/ 360 h 508"/>
                <a:gd name="T12" fmla="*/ 242 w 404"/>
                <a:gd name="T13" fmla="*/ 46 h 508"/>
                <a:gd name="T14" fmla="*/ 341 w 404"/>
                <a:gd name="T15" fmla="*/ 12 h 508"/>
                <a:gd name="T16" fmla="*/ 404 w 404"/>
                <a:gd name="T17" fmla="*/ 96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4" h="508">
                  <a:moveTo>
                    <a:pt x="404" y="96"/>
                  </a:moveTo>
                  <a:cubicBezTo>
                    <a:pt x="395" y="114"/>
                    <a:pt x="389" y="134"/>
                    <a:pt x="377" y="151"/>
                  </a:cubicBezTo>
                  <a:cubicBezTo>
                    <a:pt x="319" y="238"/>
                    <a:pt x="258" y="324"/>
                    <a:pt x="199" y="411"/>
                  </a:cubicBezTo>
                  <a:cubicBezTo>
                    <a:pt x="189" y="426"/>
                    <a:pt x="180" y="442"/>
                    <a:pt x="169" y="456"/>
                  </a:cubicBezTo>
                  <a:cubicBezTo>
                    <a:pt x="140" y="498"/>
                    <a:pt x="89" y="508"/>
                    <a:pt x="48" y="480"/>
                  </a:cubicBezTo>
                  <a:cubicBezTo>
                    <a:pt x="10" y="453"/>
                    <a:pt x="0" y="401"/>
                    <a:pt x="28" y="360"/>
                  </a:cubicBezTo>
                  <a:cubicBezTo>
                    <a:pt x="99" y="255"/>
                    <a:pt x="171" y="151"/>
                    <a:pt x="242" y="46"/>
                  </a:cubicBezTo>
                  <a:cubicBezTo>
                    <a:pt x="266" y="13"/>
                    <a:pt x="304" y="0"/>
                    <a:pt x="341" y="12"/>
                  </a:cubicBezTo>
                  <a:cubicBezTo>
                    <a:pt x="376" y="24"/>
                    <a:pt x="399" y="56"/>
                    <a:pt x="404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</a:endParaRPr>
            </a:p>
          </p:txBody>
        </p:sp>
        <p:sp>
          <p:nvSpPr>
            <p:cNvPr id="97" name="Freeform 23">
              <a:extLst>
                <a:ext uri="{FF2B5EF4-FFF2-40B4-BE49-F238E27FC236}">
                  <a16:creationId xmlns:a16="http://schemas.microsoft.com/office/drawing/2014/main" id="{C24B1B10-EFF6-4035-BEBA-61DE389D3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" y="2957"/>
              <a:ext cx="654" cy="802"/>
            </a:xfrm>
            <a:custGeom>
              <a:avLst/>
              <a:gdLst>
                <a:gd name="T0" fmla="*/ 0 w 348"/>
                <a:gd name="T1" fmla="*/ 333 h 427"/>
                <a:gd name="T2" fmla="*/ 17 w 348"/>
                <a:gd name="T3" fmla="*/ 291 h 427"/>
                <a:gd name="T4" fmla="*/ 179 w 348"/>
                <a:gd name="T5" fmla="*/ 54 h 427"/>
                <a:gd name="T6" fmla="*/ 299 w 348"/>
                <a:gd name="T7" fmla="*/ 28 h 427"/>
                <a:gd name="T8" fmla="*/ 319 w 348"/>
                <a:gd name="T9" fmla="*/ 150 h 427"/>
                <a:gd name="T10" fmla="*/ 207 w 348"/>
                <a:gd name="T11" fmla="*/ 311 h 427"/>
                <a:gd name="T12" fmla="*/ 158 w 348"/>
                <a:gd name="T13" fmla="*/ 384 h 427"/>
                <a:gd name="T14" fmla="*/ 61 w 348"/>
                <a:gd name="T15" fmla="*/ 415 h 427"/>
                <a:gd name="T16" fmla="*/ 0 w 348"/>
                <a:gd name="T17" fmla="*/ 333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8" h="427">
                  <a:moveTo>
                    <a:pt x="0" y="333"/>
                  </a:moveTo>
                  <a:cubicBezTo>
                    <a:pt x="6" y="319"/>
                    <a:pt x="9" y="304"/>
                    <a:pt x="17" y="291"/>
                  </a:cubicBezTo>
                  <a:cubicBezTo>
                    <a:pt x="71" y="212"/>
                    <a:pt x="125" y="133"/>
                    <a:pt x="179" y="54"/>
                  </a:cubicBezTo>
                  <a:cubicBezTo>
                    <a:pt x="209" y="10"/>
                    <a:pt x="258" y="0"/>
                    <a:pt x="299" y="28"/>
                  </a:cubicBezTo>
                  <a:cubicBezTo>
                    <a:pt x="339" y="55"/>
                    <a:pt x="348" y="107"/>
                    <a:pt x="319" y="150"/>
                  </a:cubicBezTo>
                  <a:cubicBezTo>
                    <a:pt x="283" y="204"/>
                    <a:pt x="245" y="257"/>
                    <a:pt x="207" y="311"/>
                  </a:cubicBezTo>
                  <a:cubicBezTo>
                    <a:pt x="191" y="335"/>
                    <a:pt x="176" y="360"/>
                    <a:pt x="158" y="384"/>
                  </a:cubicBezTo>
                  <a:cubicBezTo>
                    <a:pt x="134" y="416"/>
                    <a:pt x="97" y="427"/>
                    <a:pt x="61" y="415"/>
                  </a:cubicBezTo>
                  <a:cubicBezTo>
                    <a:pt x="27" y="403"/>
                    <a:pt x="4" y="371"/>
                    <a:pt x="0" y="3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</a:endParaRPr>
            </a:p>
          </p:txBody>
        </p:sp>
        <p:sp>
          <p:nvSpPr>
            <p:cNvPr id="98" name="Freeform 24">
              <a:extLst>
                <a:ext uri="{FF2B5EF4-FFF2-40B4-BE49-F238E27FC236}">
                  <a16:creationId xmlns:a16="http://schemas.microsoft.com/office/drawing/2014/main" id="{FEBE6789-8079-4398-B378-1AEB24290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" y="2609"/>
              <a:ext cx="536" cy="628"/>
            </a:xfrm>
            <a:custGeom>
              <a:avLst/>
              <a:gdLst>
                <a:gd name="T0" fmla="*/ 0 w 285"/>
                <a:gd name="T1" fmla="*/ 239 h 334"/>
                <a:gd name="T2" fmla="*/ 20 w 285"/>
                <a:gd name="T3" fmla="*/ 192 h 334"/>
                <a:gd name="T4" fmla="*/ 121 w 285"/>
                <a:gd name="T5" fmla="*/ 48 h 334"/>
                <a:gd name="T6" fmla="*/ 239 w 285"/>
                <a:gd name="T7" fmla="*/ 27 h 334"/>
                <a:gd name="T8" fmla="*/ 257 w 285"/>
                <a:gd name="T9" fmla="*/ 145 h 334"/>
                <a:gd name="T10" fmla="*/ 157 w 285"/>
                <a:gd name="T11" fmla="*/ 292 h 334"/>
                <a:gd name="T12" fmla="*/ 63 w 285"/>
                <a:gd name="T13" fmla="*/ 322 h 334"/>
                <a:gd name="T14" fmla="*/ 0 w 285"/>
                <a:gd name="T15" fmla="*/ 239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5" h="334">
                  <a:moveTo>
                    <a:pt x="0" y="239"/>
                  </a:moveTo>
                  <a:cubicBezTo>
                    <a:pt x="7" y="223"/>
                    <a:pt x="11" y="206"/>
                    <a:pt x="20" y="192"/>
                  </a:cubicBezTo>
                  <a:cubicBezTo>
                    <a:pt x="53" y="143"/>
                    <a:pt x="87" y="95"/>
                    <a:pt x="121" y="48"/>
                  </a:cubicBezTo>
                  <a:cubicBezTo>
                    <a:pt x="149" y="8"/>
                    <a:pt x="200" y="0"/>
                    <a:pt x="239" y="27"/>
                  </a:cubicBezTo>
                  <a:cubicBezTo>
                    <a:pt x="278" y="53"/>
                    <a:pt x="285" y="104"/>
                    <a:pt x="257" y="145"/>
                  </a:cubicBezTo>
                  <a:cubicBezTo>
                    <a:pt x="224" y="194"/>
                    <a:pt x="191" y="243"/>
                    <a:pt x="157" y="292"/>
                  </a:cubicBezTo>
                  <a:cubicBezTo>
                    <a:pt x="135" y="323"/>
                    <a:pt x="98" y="334"/>
                    <a:pt x="63" y="322"/>
                  </a:cubicBezTo>
                  <a:cubicBezTo>
                    <a:pt x="28" y="310"/>
                    <a:pt x="4" y="277"/>
                    <a:pt x="0" y="2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</a:endParaRPr>
            </a:p>
          </p:txBody>
        </p:sp>
        <p:sp>
          <p:nvSpPr>
            <p:cNvPr id="99" name="Freeform 25">
              <a:extLst>
                <a:ext uri="{FF2B5EF4-FFF2-40B4-BE49-F238E27FC236}">
                  <a16:creationId xmlns:a16="http://schemas.microsoft.com/office/drawing/2014/main" id="{F7B1108D-7F89-4096-87AC-55CD7E014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4" y="3385"/>
              <a:ext cx="435" cy="498"/>
            </a:xfrm>
            <a:custGeom>
              <a:avLst/>
              <a:gdLst>
                <a:gd name="T0" fmla="*/ 231 w 231"/>
                <a:gd name="T1" fmla="*/ 75 h 265"/>
                <a:gd name="T2" fmla="*/ 219 w 231"/>
                <a:gd name="T3" fmla="*/ 110 h 265"/>
                <a:gd name="T4" fmla="*/ 134 w 231"/>
                <a:gd name="T5" fmla="*/ 232 h 265"/>
                <a:gd name="T6" fmla="*/ 48 w 231"/>
                <a:gd name="T7" fmla="*/ 249 h 265"/>
                <a:gd name="T8" fmla="*/ 16 w 231"/>
                <a:gd name="T9" fmla="*/ 172 h 265"/>
                <a:gd name="T10" fmla="*/ 120 w 231"/>
                <a:gd name="T11" fmla="*/ 20 h 265"/>
                <a:gd name="T12" fmla="*/ 191 w 231"/>
                <a:gd name="T13" fmla="*/ 13 h 265"/>
                <a:gd name="T14" fmla="*/ 231 w 231"/>
                <a:gd name="T15" fmla="*/ 7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1" h="265">
                  <a:moveTo>
                    <a:pt x="231" y="75"/>
                  </a:moveTo>
                  <a:cubicBezTo>
                    <a:pt x="228" y="86"/>
                    <a:pt x="226" y="100"/>
                    <a:pt x="219" y="110"/>
                  </a:cubicBezTo>
                  <a:cubicBezTo>
                    <a:pt x="192" y="151"/>
                    <a:pt x="164" y="193"/>
                    <a:pt x="134" y="232"/>
                  </a:cubicBezTo>
                  <a:cubicBezTo>
                    <a:pt x="114" y="260"/>
                    <a:pt x="77" y="265"/>
                    <a:pt x="48" y="249"/>
                  </a:cubicBezTo>
                  <a:cubicBezTo>
                    <a:pt x="20" y="234"/>
                    <a:pt x="0" y="199"/>
                    <a:pt x="16" y="172"/>
                  </a:cubicBezTo>
                  <a:cubicBezTo>
                    <a:pt x="46" y="119"/>
                    <a:pt x="82" y="68"/>
                    <a:pt x="120" y="20"/>
                  </a:cubicBezTo>
                  <a:cubicBezTo>
                    <a:pt x="137" y="0"/>
                    <a:pt x="166" y="1"/>
                    <a:pt x="191" y="13"/>
                  </a:cubicBezTo>
                  <a:cubicBezTo>
                    <a:pt x="215" y="25"/>
                    <a:pt x="228" y="46"/>
                    <a:pt x="231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</a:endParaRPr>
            </a:p>
          </p:txBody>
        </p:sp>
      </p:grpSp>
      <p:sp>
        <p:nvSpPr>
          <p:cNvPr id="101" name="Freeform 13">
            <a:extLst>
              <a:ext uri="{FF2B5EF4-FFF2-40B4-BE49-F238E27FC236}">
                <a16:creationId xmlns:a16="http://schemas.microsoft.com/office/drawing/2014/main" id="{B03A3A3A-E381-471B-9001-50691EBFE7C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122627" y="3324751"/>
            <a:ext cx="382095" cy="529589"/>
          </a:xfrm>
          <a:custGeom>
            <a:avLst/>
            <a:gdLst>
              <a:gd name="T0" fmla="*/ 381 w 812"/>
              <a:gd name="T1" fmla="*/ 68 h 1126"/>
              <a:gd name="T2" fmla="*/ 404 w 812"/>
              <a:gd name="T3" fmla="*/ 0 h 1126"/>
              <a:gd name="T4" fmla="*/ 427 w 812"/>
              <a:gd name="T5" fmla="*/ 68 h 1126"/>
              <a:gd name="T6" fmla="*/ 174 w 812"/>
              <a:gd name="T7" fmla="*/ 230 h 1126"/>
              <a:gd name="T8" fmla="*/ 241 w 812"/>
              <a:gd name="T9" fmla="*/ 253 h 1126"/>
              <a:gd name="T10" fmla="*/ 241 w 812"/>
              <a:gd name="T11" fmla="*/ 207 h 1126"/>
              <a:gd name="T12" fmla="*/ 174 w 812"/>
              <a:gd name="T13" fmla="*/ 230 h 1126"/>
              <a:gd name="T14" fmla="*/ 566 w 812"/>
              <a:gd name="T15" fmla="*/ 207 h 1126"/>
              <a:gd name="T16" fmla="*/ 566 w 812"/>
              <a:gd name="T17" fmla="*/ 253 h 1126"/>
              <a:gd name="T18" fmla="*/ 628 w 812"/>
              <a:gd name="T19" fmla="*/ 247 h 1126"/>
              <a:gd name="T20" fmla="*/ 629 w 812"/>
              <a:gd name="T21" fmla="*/ 215 h 1126"/>
              <a:gd name="T22" fmla="*/ 551 w 812"/>
              <a:gd name="T23" fmla="*/ 60 h 1126"/>
              <a:gd name="T24" fmla="*/ 502 w 812"/>
              <a:gd name="T25" fmla="*/ 99 h 1126"/>
              <a:gd name="T26" fmla="*/ 502 w 812"/>
              <a:gd name="T27" fmla="*/ 132 h 1126"/>
              <a:gd name="T28" fmla="*/ 535 w 812"/>
              <a:gd name="T29" fmla="*/ 132 h 1126"/>
              <a:gd name="T30" fmla="*/ 568 w 812"/>
              <a:gd name="T31" fmla="*/ 68 h 1126"/>
              <a:gd name="T32" fmla="*/ 551 w 812"/>
              <a:gd name="T33" fmla="*/ 60 h 1126"/>
              <a:gd name="T34" fmla="*/ 241 w 812"/>
              <a:gd name="T35" fmla="*/ 67 h 1126"/>
              <a:gd name="T36" fmla="*/ 240 w 812"/>
              <a:gd name="T37" fmla="*/ 100 h 1126"/>
              <a:gd name="T38" fmla="*/ 305 w 812"/>
              <a:gd name="T39" fmla="*/ 132 h 1126"/>
              <a:gd name="T40" fmla="*/ 273 w 812"/>
              <a:gd name="T41" fmla="*/ 68 h 1126"/>
              <a:gd name="T42" fmla="*/ 404 w 812"/>
              <a:gd name="T43" fmla="*/ 332 h 1126"/>
              <a:gd name="T44" fmla="*/ 404 w 812"/>
              <a:gd name="T45" fmla="*/ 135 h 1126"/>
              <a:gd name="T46" fmla="*/ 305 w 812"/>
              <a:gd name="T47" fmla="*/ 234 h 1126"/>
              <a:gd name="T48" fmla="*/ 21 w 812"/>
              <a:gd name="T49" fmla="*/ 739 h 1126"/>
              <a:gd name="T50" fmla="*/ 94 w 812"/>
              <a:gd name="T51" fmla="*/ 1102 h 1126"/>
              <a:gd name="T52" fmla="*/ 175 w 812"/>
              <a:gd name="T53" fmla="*/ 1126 h 1126"/>
              <a:gd name="T54" fmla="*/ 237 w 812"/>
              <a:gd name="T55" fmla="*/ 788 h 1126"/>
              <a:gd name="T56" fmla="*/ 256 w 812"/>
              <a:gd name="T57" fmla="*/ 752 h 1126"/>
              <a:gd name="T58" fmla="*/ 188 w 812"/>
              <a:gd name="T59" fmla="*/ 497 h 1126"/>
              <a:gd name="T60" fmla="*/ 144 w 812"/>
              <a:gd name="T61" fmla="*/ 539 h 1126"/>
              <a:gd name="T62" fmla="*/ 100 w 812"/>
              <a:gd name="T63" fmla="*/ 484 h 1126"/>
              <a:gd name="T64" fmla="*/ 70 w 812"/>
              <a:gd name="T65" fmla="*/ 483 h 1126"/>
              <a:gd name="T66" fmla="*/ 1 w 812"/>
              <a:gd name="T67" fmla="*/ 560 h 1126"/>
              <a:gd name="T68" fmla="*/ 149 w 812"/>
              <a:gd name="T69" fmla="*/ 453 h 1126"/>
              <a:gd name="T70" fmla="*/ 226 w 812"/>
              <a:gd name="T71" fmla="*/ 343 h 1126"/>
              <a:gd name="T72" fmla="*/ 66 w 812"/>
              <a:gd name="T73" fmla="*/ 371 h 1126"/>
              <a:gd name="T74" fmla="*/ 711 w 812"/>
              <a:gd name="T75" fmla="*/ 482 h 1126"/>
              <a:gd name="T76" fmla="*/ 666 w 812"/>
              <a:gd name="T77" fmla="*/ 537 h 1126"/>
              <a:gd name="T78" fmla="*/ 653 w 812"/>
              <a:gd name="T79" fmla="*/ 537 h 1126"/>
              <a:gd name="T80" fmla="*/ 602 w 812"/>
              <a:gd name="T81" fmla="*/ 670 h 1126"/>
              <a:gd name="T82" fmla="*/ 549 w 812"/>
              <a:gd name="T83" fmla="*/ 774 h 1126"/>
              <a:gd name="T84" fmla="*/ 605 w 812"/>
              <a:gd name="T85" fmla="*/ 1102 h 1126"/>
              <a:gd name="T86" fmla="*/ 686 w 812"/>
              <a:gd name="T87" fmla="*/ 1126 h 1126"/>
              <a:gd name="T88" fmla="*/ 748 w 812"/>
              <a:gd name="T89" fmla="*/ 789 h 1126"/>
              <a:gd name="T90" fmla="*/ 807 w 812"/>
              <a:gd name="T91" fmla="*/ 560 h 1126"/>
              <a:gd name="T92" fmla="*/ 738 w 812"/>
              <a:gd name="T93" fmla="*/ 482 h 1126"/>
              <a:gd name="T94" fmla="*/ 582 w 812"/>
              <a:gd name="T95" fmla="*/ 344 h 1126"/>
              <a:gd name="T96" fmla="*/ 660 w 812"/>
              <a:gd name="T97" fmla="*/ 453 h 1126"/>
              <a:gd name="T98" fmla="*/ 660 w 812"/>
              <a:gd name="T99" fmla="*/ 288 h 1126"/>
              <a:gd name="T100" fmla="*/ 556 w 812"/>
              <a:gd name="T101" fmla="*/ 664 h 1126"/>
              <a:gd name="T102" fmla="*/ 506 w 812"/>
              <a:gd name="T103" fmla="*/ 359 h 1126"/>
              <a:gd name="T104" fmla="*/ 465 w 812"/>
              <a:gd name="T105" fmla="*/ 359 h 1126"/>
              <a:gd name="T106" fmla="*/ 411 w 812"/>
              <a:gd name="T107" fmla="*/ 424 h 1126"/>
              <a:gd name="T108" fmla="*/ 395 w 812"/>
              <a:gd name="T109" fmla="*/ 424 h 1126"/>
              <a:gd name="T110" fmla="*/ 341 w 812"/>
              <a:gd name="T111" fmla="*/ 359 h 1126"/>
              <a:gd name="T112" fmla="*/ 227 w 812"/>
              <a:gd name="T113" fmla="*/ 442 h 1126"/>
              <a:gd name="T114" fmla="*/ 252 w 812"/>
              <a:gd name="T115" fmla="*/ 664 h 1126"/>
              <a:gd name="T116" fmla="*/ 339 w 812"/>
              <a:gd name="T117" fmla="*/ 1097 h 1126"/>
              <a:gd name="T118" fmla="*/ 436 w 812"/>
              <a:gd name="T119" fmla="*/ 1126 h 1126"/>
              <a:gd name="T120" fmla="*/ 509 w 812"/>
              <a:gd name="T121" fmla="*/ 723 h 1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12" h="1126">
                <a:moveTo>
                  <a:pt x="404" y="91"/>
                </a:moveTo>
                <a:cubicBezTo>
                  <a:pt x="391" y="91"/>
                  <a:pt x="381" y="80"/>
                  <a:pt x="381" y="68"/>
                </a:cubicBezTo>
                <a:cubicBezTo>
                  <a:pt x="381" y="23"/>
                  <a:pt x="381" y="23"/>
                  <a:pt x="381" y="23"/>
                </a:cubicBezTo>
                <a:cubicBezTo>
                  <a:pt x="381" y="11"/>
                  <a:pt x="391" y="0"/>
                  <a:pt x="404" y="0"/>
                </a:cubicBezTo>
                <a:cubicBezTo>
                  <a:pt x="417" y="0"/>
                  <a:pt x="427" y="11"/>
                  <a:pt x="427" y="23"/>
                </a:cubicBezTo>
                <a:cubicBezTo>
                  <a:pt x="427" y="68"/>
                  <a:pt x="427" y="68"/>
                  <a:pt x="427" y="68"/>
                </a:cubicBezTo>
                <a:cubicBezTo>
                  <a:pt x="427" y="80"/>
                  <a:pt x="417" y="91"/>
                  <a:pt x="404" y="91"/>
                </a:cubicBezTo>
                <a:close/>
                <a:moveTo>
                  <a:pt x="174" y="230"/>
                </a:moveTo>
                <a:cubicBezTo>
                  <a:pt x="174" y="243"/>
                  <a:pt x="184" y="253"/>
                  <a:pt x="197" y="253"/>
                </a:cubicBezTo>
                <a:cubicBezTo>
                  <a:pt x="241" y="253"/>
                  <a:pt x="241" y="253"/>
                  <a:pt x="241" y="253"/>
                </a:cubicBezTo>
                <a:cubicBezTo>
                  <a:pt x="254" y="253"/>
                  <a:pt x="264" y="243"/>
                  <a:pt x="264" y="230"/>
                </a:cubicBezTo>
                <a:cubicBezTo>
                  <a:pt x="264" y="218"/>
                  <a:pt x="254" y="207"/>
                  <a:pt x="241" y="207"/>
                </a:cubicBezTo>
                <a:cubicBezTo>
                  <a:pt x="197" y="207"/>
                  <a:pt x="197" y="207"/>
                  <a:pt x="197" y="207"/>
                </a:cubicBezTo>
                <a:cubicBezTo>
                  <a:pt x="184" y="207"/>
                  <a:pt x="174" y="218"/>
                  <a:pt x="174" y="230"/>
                </a:cubicBezTo>
                <a:close/>
                <a:moveTo>
                  <a:pt x="611" y="207"/>
                </a:moveTo>
                <a:cubicBezTo>
                  <a:pt x="566" y="207"/>
                  <a:pt x="566" y="207"/>
                  <a:pt x="566" y="207"/>
                </a:cubicBezTo>
                <a:cubicBezTo>
                  <a:pt x="553" y="207"/>
                  <a:pt x="543" y="218"/>
                  <a:pt x="543" y="230"/>
                </a:cubicBezTo>
                <a:cubicBezTo>
                  <a:pt x="543" y="243"/>
                  <a:pt x="553" y="253"/>
                  <a:pt x="566" y="253"/>
                </a:cubicBezTo>
                <a:cubicBezTo>
                  <a:pt x="611" y="253"/>
                  <a:pt x="611" y="253"/>
                  <a:pt x="611" y="253"/>
                </a:cubicBezTo>
                <a:cubicBezTo>
                  <a:pt x="618" y="253"/>
                  <a:pt x="623" y="251"/>
                  <a:pt x="628" y="247"/>
                </a:cubicBezTo>
                <a:cubicBezTo>
                  <a:pt x="632" y="242"/>
                  <a:pt x="634" y="237"/>
                  <a:pt x="634" y="231"/>
                </a:cubicBezTo>
                <a:cubicBezTo>
                  <a:pt x="635" y="225"/>
                  <a:pt x="633" y="219"/>
                  <a:pt x="629" y="215"/>
                </a:cubicBezTo>
                <a:cubicBezTo>
                  <a:pt x="624" y="210"/>
                  <a:pt x="618" y="207"/>
                  <a:pt x="611" y="207"/>
                </a:cubicBezTo>
                <a:close/>
                <a:moveTo>
                  <a:pt x="551" y="60"/>
                </a:moveTo>
                <a:cubicBezTo>
                  <a:pt x="544" y="61"/>
                  <a:pt x="538" y="63"/>
                  <a:pt x="534" y="68"/>
                </a:cubicBezTo>
                <a:cubicBezTo>
                  <a:pt x="502" y="99"/>
                  <a:pt x="502" y="99"/>
                  <a:pt x="502" y="99"/>
                </a:cubicBezTo>
                <a:cubicBezTo>
                  <a:pt x="493" y="108"/>
                  <a:pt x="493" y="122"/>
                  <a:pt x="502" y="132"/>
                </a:cubicBezTo>
                <a:cubicBezTo>
                  <a:pt x="502" y="132"/>
                  <a:pt x="502" y="132"/>
                  <a:pt x="502" y="132"/>
                </a:cubicBezTo>
                <a:cubicBezTo>
                  <a:pt x="507" y="136"/>
                  <a:pt x="513" y="139"/>
                  <a:pt x="519" y="139"/>
                </a:cubicBezTo>
                <a:cubicBezTo>
                  <a:pt x="525" y="139"/>
                  <a:pt x="531" y="136"/>
                  <a:pt x="535" y="132"/>
                </a:cubicBezTo>
                <a:cubicBezTo>
                  <a:pt x="567" y="100"/>
                  <a:pt x="567" y="100"/>
                  <a:pt x="567" y="100"/>
                </a:cubicBezTo>
                <a:cubicBezTo>
                  <a:pt x="576" y="91"/>
                  <a:pt x="576" y="77"/>
                  <a:pt x="568" y="68"/>
                </a:cubicBezTo>
                <a:cubicBezTo>
                  <a:pt x="563" y="63"/>
                  <a:pt x="557" y="60"/>
                  <a:pt x="550" y="60"/>
                </a:cubicBezTo>
                <a:lnTo>
                  <a:pt x="551" y="60"/>
                </a:lnTo>
                <a:close/>
                <a:moveTo>
                  <a:pt x="273" y="68"/>
                </a:moveTo>
                <a:cubicBezTo>
                  <a:pt x="264" y="59"/>
                  <a:pt x="250" y="58"/>
                  <a:pt x="241" y="67"/>
                </a:cubicBezTo>
                <a:cubicBezTo>
                  <a:pt x="231" y="76"/>
                  <a:pt x="231" y="91"/>
                  <a:pt x="240" y="100"/>
                </a:cubicBezTo>
                <a:cubicBezTo>
                  <a:pt x="240" y="100"/>
                  <a:pt x="240" y="100"/>
                  <a:pt x="240" y="100"/>
                </a:cubicBezTo>
                <a:cubicBezTo>
                  <a:pt x="273" y="132"/>
                  <a:pt x="273" y="132"/>
                  <a:pt x="273" y="132"/>
                </a:cubicBezTo>
                <a:cubicBezTo>
                  <a:pt x="282" y="141"/>
                  <a:pt x="296" y="141"/>
                  <a:pt x="305" y="132"/>
                </a:cubicBezTo>
                <a:cubicBezTo>
                  <a:pt x="314" y="123"/>
                  <a:pt x="314" y="108"/>
                  <a:pt x="305" y="99"/>
                </a:cubicBezTo>
                <a:lnTo>
                  <a:pt x="273" y="68"/>
                </a:lnTo>
                <a:close/>
                <a:moveTo>
                  <a:pt x="305" y="234"/>
                </a:moveTo>
                <a:cubicBezTo>
                  <a:pt x="306" y="288"/>
                  <a:pt x="350" y="332"/>
                  <a:pt x="404" y="332"/>
                </a:cubicBezTo>
                <a:cubicBezTo>
                  <a:pt x="459" y="332"/>
                  <a:pt x="503" y="288"/>
                  <a:pt x="503" y="233"/>
                </a:cubicBezTo>
                <a:cubicBezTo>
                  <a:pt x="502" y="179"/>
                  <a:pt x="458" y="135"/>
                  <a:pt x="404" y="135"/>
                </a:cubicBezTo>
                <a:cubicBezTo>
                  <a:pt x="350" y="135"/>
                  <a:pt x="306" y="179"/>
                  <a:pt x="306" y="234"/>
                </a:cubicBezTo>
                <a:lnTo>
                  <a:pt x="305" y="234"/>
                </a:lnTo>
                <a:close/>
                <a:moveTo>
                  <a:pt x="1" y="560"/>
                </a:moveTo>
                <a:cubicBezTo>
                  <a:pt x="21" y="739"/>
                  <a:pt x="21" y="739"/>
                  <a:pt x="21" y="739"/>
                </a:cubicBezTo>
                <a:cubicBezTo>
                  <a:pt x="24" y="761"/>
                  <a:pt x="39" y="780"/>
                  <a:pt x="60" y="788"/>
                </a:cubicBezTo>
                <a:cubicBezTo>
                  <a:pt x="94" y="1102"/>
                  <a:pt x="94" y="1102"/>
                  <a:pt x="94" y="1102"/>
                </a:cubicBezTo>
                <a:cubicBezTo>
                  <a:pt x="96" y="1115"/>
                  <a:pt x="107" y="1126"/>
                  <a:pt x="121" y="1126"/>
                </a:cubicBezTo>
                <a:cubicBezTo>
                  <a:pt x="175" y="1126"/>
                  <a:pt x="175" y="1126"/>
                  <a:pt x="175" y="1126"/>
                </a:cubicBezTo>
                <a:cubicBezTo>
                  <a:pt x="189" y="1126"/>
                  <a:pt x="201" y="1115"/>
                  <a:pt x="202" y="1102"/>
                </a:cubicBezTo>
                <a:cubicBezTo>
                  <a:pt x="237" y="788"/>
                  <a:pt x="237" y="788"/>
                  <a:pt x="237" y="788"/>
                </a:cubicBezTo>
                <a:cubicBezTo>
                  <a:pt x="245" y="786"/>
                  <a:pt x="252" y="781"/>
                  <a:pt x="259" y="775"/>
                </a:cubicBezTo>
                <a:cubicBezTo>
                  <a:pt x="256" y="752"/>
                  <a:pt x="256" y="752"/>
                  <a:pt x="256" y="752"/>
                </a:cubicBezTo>
                <a:cubicBezTo>
                  <a:pt x="229" y="733"/>
                  <a:pt x="211" y="703"/>
                  <a:pt x="207" y="670"/>
                </a:cubicBezTo>
                <a:cubicBezTo>
                  <a:pt x="188" y="497"/>
                  <a:pt x="188" y="497"/>
                  <a:pt x="188" y="497"/>
                </a:cubicBezTo>
                <a:cubicBezTo>
                  <a:pt x="156" y="537"/>
                  <a:pt x="156" y="537"/>
                  <a:pt x="156" y="537"/>
                </a:cubicBezTo>
                <a:cubicBezTo>
                  <a:pt x="153" y="541"/>
                  <a:pt x="147" y="542"/>
                  <a:pt x="144" y="539"/>
                </a:cubicBezTo>
                <a:cubicBezTo>
                  <a:pt x="143" y="538"/>
                  <a:pt x="143" y="538"/>
                  <a:pt x="142" y="537"/>
                </a:cubicBezTo>
                <a:cubicBezTo>
                  <a:pt x="100" y="484"/>
                  <a:pt x="100" y="484"/>
                  <a:pt x="100" y="484"/>
                </a:cubicBezTo>
                <a:cubicBezTo>
                  <a:pt x="99" y="483"/>
                  <a:pt x="98" y="483"/>
                  <a:pt x="97" y="483"/>
                </a:cubicBezTo>
                <a:cubicBezTo>
                  <a:pt x="70" y="483"/>
                  <a:pt x="70" y="483"/>
                  <a:pt x="70" y="483"/>
                </a:cubicBezTo>
                <a:cubicBezTo>
                  <a:pt x="31" y="483"/>
                  <a:pt x="0" y="514"/>
                  <a:pt x="0" y="553"/>
                </a:cubicBezTo>
                <a:cubicBezTo>
                  <a:pt x="0" y="555"/>
                  <a:pt x="1" y="558"/>
                  <a:pt x="1" y="560"/>
                </a:cubicBezTo>
                <a:close/>
                <a:moveTo>
                  <a:pt x="66" y="371"/>
                </a:moveTo>
                <a:cubicBezTo>
                  <a:pt x="66" y="416"/>
                  <a:pt x="103" y="453"/>
                  <a:pt x="149" y="453"/>
                </a:cubicBezTo>
                <a:cubicBezTo>
                  <a:pt x="160" y="453"/>
                  <a:pt x="171" y="451"/>
                  <a:pt x="182" y="446"/>
                </a:cubicBezTo>
                <a:cubicBezTo>
                  <a:pt x="180" y="407"/>
                  <a:pt x="196" y="369"/>
                  <a:pt x="226" y="343"/>
                </a:cubicBezTo>
                <a:cubicBezTo>
                  <a:pt x="212" y="300"/>
                  <a:pt x="165" y="277"/>
                  <a:pt x="122" y="292"/>
                </a:cubicBezTo>
                <a:cubicBezTo>
                  <a:pt x="88" y="304"/>
                  <a:pt x="66" y="335"/>
                  <a:pt x="66" y="371"/>
                </a:cubicBezTo>
                <a:close/>
                <a:moveTo>
                  <a:pt x="738" y="482"/>
                </a:moveTo>
                <a:cubicBezTo>
                  <a:pt x="711" y="482"/>
                  <a:pt x="711" y="482"/>
                  <a:pt x="711" y="482"/>
                </a:cubicBezTo>
                <a:cubicBezTo>
                  <a:pt x="710" y="482"/>
                  <a:pt x="709" y="483"/>
                  <a:pt x="709" y="484"/>
                </a:cubicBezTo>
                <a:cubicBezTo>
                  <a:pt x="666" y="537"/>
                  <a:pt x="666" y="537"/>
                  <a:pt x="666" y="537"/>
                </a:cubicBezTo>
                <a:cubicBezTo>
                  <a:pt x="663" y="541"/>
                  <a:pt x="658" y="541"/>
                  <a:pt x="654" y="538"/>
                </a:cubicBezTo>
                <a:cubicBezTo>
                  <a:pt x="653" y="538"/>
                  <a:pt x="653" y="538"/>
                  <a:pt x="653" y="537"/>
                </a:cubicBezTo>
                <a:cubicBezTo>
                  <a:pt x="621" y="498"/>
                  <a:pt x="621" y="498"/>
                  <a:pt x="621" y="498"/>
                </a:cubicBezTo>
                <a:cubicBezTo>
                  <a:pt x="602" y="670"/>
                  <a:pt x="602" y="670"/>
                  <a:pt x="602" y="670"/>
                </a:cubicBezTo>
                <a:cubicBezTo>
                  <a:pt x="598" y="703"/>
                  <a:pt x="580" y="734"/>
                  <a:pt x="552" y="753"/>
                </a:cubicBezTo>
                <a:cubicBezTo>
                  <a:pt x="549" y="774"/>
                  <a:pt x="549" y="774"/>
                  <a:pt x="549" y="774"/>
                </a:cubicBezTo>
                <a:cubicBezTo>
                  <a:pt x="555" y="780"/>
                  <a:pt x="563" y="785"/>
                  <a:pt x="571" y="788"/>
                </a:cubicBezTo>
                <a:cubicBezTo>
                  <a:pt x="605" y="1102"/>
                  <a:pt x="605" y="1102"/>
                  <a:pt x="605" y="1102"/>
                </a:cubicBezTo>
                <a:cubicBezTo>
                  <a:pt x="607" y="1115"/>
                  <a:pt x="619" y="1126"/>
                  <a:pt x="632" y="1126"/>
                </a:cubicBezTo>
                <a:cubicBezTo>
                  <a:pt x="686" y="1126"/>
                  <a:pt x="686" y="1126"/>
                  <a:pt x="686" y="1126"/>
                </a:cubicBezTo>
                <a:cubicBezTo>
                  <a:pt x="700" y="1126"/>
                  <a:pt x="712" y="1115"/>
                  <a:pt x="713" y="1102"/>
                </a:cubicBezTo>
                <a:cubicBezTo>
                  <a:pt x="748" y="789"/>
                  <a:pt x="748" y="789"/>
                  <a:pt x="748" y="789"/>
                </a:cubicBezTo>
                <a:cubicBezTo>
                  <a:pt x="770" y="781"/>
                  <a:pt x="785" y="762"/>
                  <a:pt x="788" y="739"/>
                </a:cubicBezTo>
                <a:cubicBezTo>
                  <a:pt x="807" y="560"/>
                  <a:pt x="807" y="560"/>
                  <a:pt x="807" y="560"/>
                </a:cubicBezTo>
                <a:cubicBezTo>
                  <a:pt x="812" y="522"/>
                  <a:pt x="784" y="487"/>
                  <a:pt x="746" y="483"/>
                </a:cubicBezTo>
                <a:cubicBezTo>
                  <a:pt x="743" y="483"/>
                  <a:pt x="741" y="482"/>
                  <a:pt x="738" y="482"/>
                </a:cubicBezTo>
                <a:close/>
                <a:moveTo>
                  <a:pt x="660" y="288"/>
                </a:moveTo>
                <a:cubicBezTo>
                  <a:pt x="625" y="288"/>
                  <a:pt x="593" y="310"/>
                  <a:pt x="582" y="344"/>
                </a:cubicBezTo>
                <a:cubicBezTo>
                  <a:pt x="612" y="369"/>
                  <a:pt x="629" y="407"/>
                  <a:pt x="627" y="446"/>
                </a:cubicBezTo>
                <a:cubicBezTo>
                  <a:pt x="637" y="451"/>
                  <a:pt x="648" y="453"/>
                  <a:pt x="660" y="453"/>
                </a:cubicBezTo>
                <a:cubicBezTo>
                  <a:pt x="705" y="453"/>
                  <a:pt x="742" y="416"/>
                  <a:pt x="742" y="371"/>
                </a:cubicBezTo>
                <a:cubicBezTo>
                  <a:pt x="742" y="325"/>
                  <a:pt x="705" y="288"/>
                  <a:pt x="660" y="288"/>
                </a:cubicBezTo>
                <a:cubicBezTo>
                  <a:pt x="660" y="288"/>
                  <a:pt x="660" y="288"/>
                  <a:pt x="660" y="288"/>
                </a:cubicBezTo>
                <a:close/>
                <a:moveTo>
                  <a:pt x="556" y="664"/>
                </a:moveTo>
                <a:cubicBezTo>
                  <a:pt x="580" y="451"/>
                  <a:pt x="580" y="451"/>
                  <a:pt x="580" y="451"/>
                </a:cubicBezTo>
                <a:cubicBezTo>
                  <a:pt x="585" y="405"/>
                  <a:pt x="552" y="364"/>
                  <a:pt x="506" y="359"/>
                </a:cubicBezTo>
                <a:cubicBezTo>
                  <a:pt x="503" y="359"/>
                  <a:pt x="500" y="359"/>
                  <a:pt x="497" y="359"/>
                </a:cubicBezTo>
                <a:cubicBezTo>
                  <a:pt x="465" y="359"/>
                  <a:pt x="465" y="359"/>
                  <a:pt x="465" y="359"/>
                </a:cubicBezTo>
                <a:cubicBezTo>
                  <a:pt x="464" y="359"/>
                  <a:pt x="463" y="359"/>
                  <a:pt x="462" y="360"/>
                </a:cubicBezTo>
                <a:cubicBezTo>
                  <a:pt x="411" y="424"/>
                  <a:pt x="411" y="424"/>
                  <a:pt x="411" y="424"/>
                </a:cubicBezTo>
                <a:cubicBezTo>
                  <a:pt x="408" y="428"/>
                  <a:pt x="401" y="429"/>
                  <a:pt x="397" y="425"/>
                </a:cubicBezTo>
                <a:cubicBezTo>
                  <a:pt x="396" y="425"/>
                  <a:pt x="396" y="424"/>
                  <a:pt x="395" y="424"/>
                </a:cubicBezTo>
                <a:cubicBezTo>
                  <a:pt x="344" y="360"/>
                  <a:pt x="344" y="360"/>
                  <a:pt x="344" y="360"/>
                </a:cubicBezTo>
                <a:cubicBezTo>
                  <a:pt x="344" y="359"/>
                  <a:pt x="342" y="359"/>
                  <a:pt x="341" y="359"/>
                </a:cubicBezTo>
                <a:cubicBezTo>
                  <a:pt x="310" y="359"/>
                  <a:pt x="310" y="359"/>
                  <a:pt x="310" y="359"/>
                </a:cubicBezTo>
                <a:cubicBezTo>
                  <a:pt x="264" y="359"/>
                  <a:pt x="227" y="396"/>
                  <a:pt x="227" y="442"/>
                </a:cubicBezTo>
                <a:cubicBezTo>
                  <a:pt x="227" y="445"/>
                  <a:pt x="227" y="448"/>
                  <a:pt x="228" y="451"/>
                </a:cubicBezTo>
                <a:cubicBezTo>
                  <a:pt x="252" y="664"/>
                  <a:pt x="252" y="664"/>
                  <a:pt x="252" y="664"/>
                </a:cubicBezTo>
                <a:cubicBezTo>
                  <a:pt x="255" y="691"/>
                  <a:pt x="273" y="714"/>
                  <a:pt x="298" y="723"/>
                </a:cubicBezTo>
                <a:cubicBezTo>
                  <a:pt x="339" y="1097"/>
                  <a:pt x="339" y="1097"/>
                  <a:pt x="339" y="1097"/>
                </a:cubicBezTo>
                <a:cubicBezTo>
                  <a:pt x="341" y="1113"/>
                  <a:pt x="354" y="1126"/>
                  <a:pt x="371" y="1126"/>
                </a:cubicBezTo>
                <a:cubicBezTo>
                  <a:pt x="436" y="1126"/>
                  <a:pt x="436" y="1126"/>
                  <a:pt x="436" y="1126"/>
                </a:cubicBezTo>
                <a:cubicBezTo>
                  <a:pt x="452" y="1126"/>
                  <a:pt x="466" y="1113"/>
                  <a:pt x="468" y="1097"/>
                </a:cubicBezTo>
                <a:cubicBezTo>
                  <a:pt x="509" y="723"/>
                  <a:pt x="509" y="723"/>
                  <a:pt x="509" y="723"/>
                </a:cubicBezTo>
                <a:cubicBezTo>
                  <a:pt x="535" y="715"/>
                  <a:pt x="553" y="692"/>
                  <a:pt x="556" y="664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</a:endParaRPr>
          </a:p>
        </p:txBody>
      </p:sp>
      <p:sp>
        <p:nvSpPr>
          <p:cNvPr id="103" name="Freeform 13">
            <a:extLst>
              <a:ext uri="{FF2B5EF4-FFF2-40B4-BE49-F238E27FC236}">
                <a16:creationId xmlns:a16="http://schemas.microsoft.com/office/drawing/2014/main" id="{DB891B8E-2C0D-4749-A572-CF5408723C5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142010" y="3324751"/>
            <a:ext cx="561315" cy="559109"/>
          </a:xfrm>
          <a:custGeom>
            <a:avLst/>
            <a:gdLst>
              <a:gd name="T0" fmla="*/ 801 w 1137"/>
              <a:gd name="T1" fmla="*/ 284 h 1135"/>
              <a:gd name="T2" fmla="*/ 895 w 1137"/>
              <a:gd name="T3" fmla="*/ 175 h 1135"/>
              <a:gd name="T4" fmla="*/ 906 w 1137"/>
              <a:gd name="T5" fmla="*/ 138 h 1135"/>
              <a:gd name="T6" fmla="*/ 1009 w 1137"/>
              <a:gd name="T7" fmla="*/ 144 h 1135"/>
              <a:gd name="T8" fmla="*/ 996 w 1137"/>
              <a:gd name="T9" fmla="*/ 228 h 1135"/>
              <a:gd name="T10" fmla="*/ 959 w 1137"/>
              <a:gd name="T11" fmla="*/ 240 h 1135"/>
              <a:gd name="T12" fmla="*/ 851 w 1137"/>
              <a:gd name="T13" fmla="*/ 334 h 1135"/>
              <a:gd name="T14" fmla="*/ 801 w 1137"/>
              <a:gd name="T15" fmla="*/ 306 h 1135"/>
              <a:gd name="T16" fmla="*/ 1036 w 1137"/>
              <a:gd name="T17" fmla="*/ 293 h 1135"/>
              <a:gd name="T18" fmla="*/ 1014 w 1137"/>
              <a:gd name="T19" fmla="*/ 325 h 1135"/>
              <a:gd name="T20" fmla="*/ 896 w 1137"/>
              <a:gd name="T21" fmla="*/ 405 h 1135"/>
              <a:gd name="T22" fmla="*/ 909 w 1137"/>
              <a:gd name="T23" fmla="*/ 460 h 1135"/>
              <a:gd name="T24" fmla="*/ 1055 w 1137"/>
              <a:gd name="T25" fmla="*/ 396 h 1135"/>
              <a:gd name="T26" fmla="*/ 1089 w 1137"/>
              <a:gd name="T27" fmla="*/ 413 h 1135"/>
              <a:gd name="T28" fmla="*/ 1132 w 1137"/>
              <a:gd name="T29" fmla="*/ 332 h 1135"/>
              <a:gd name="T30" fmla="*/ 1114 w 1137"/>
              <a:gd name="T31" fmla="*/ 301 h 1135"/>
              <a:gd name="T32" fmla="*/ 709 w 1137"/>
              <a:gd name="T33" fmla="*/ 245 h 1135"/>
              <a:gd name="T34" fmla="*/ 801 w 1137"/>
              <a:gd name="T35" fmla="*/ 115 h 1135"/>
              <a:gd name="T36" fmla="*/ 840 w 1137"/>
              <a:gd name="T37" fmla="*/ 112 h 1135"/>
              <a:gd name="T38" fmla="*/ 834 w 1137"/>
              <a:gd name="T39" fmla="*/ 21 h 1135"/>
              <a:gd name="T40" fmla="*/ 803 w 1137"/>
              <a:gd name="T41" fmla="*/ 3 h 1135"/>
              <a:gd name="T42" fmla="*/ 721 w 1137"/>
              <a:gd name="T43" fmla="*/ 65 h 1135"/>
              <a:gd name="T44" fmla="*/ 739 w 1137"/>
              <a:gd name="T45" fmla="*/ 80 h 1135"/>
              <a:gd name="T46" fmla="*/ 675 w 1137"/>
              <a:gd name="T47" fmla="*/ 226 h 1135"/>
              <a:gd name="T48" fmla="*/ 16 w 1137"/>
              <a:gd name="T49" fmla="*/ 973 h 1135"/>
              <a:gd name="T50" fmla="*/ 74 w 1137"/>
              <a:gd name="T51" fmla="*/ 915 h 1135"/>
              <a:gd name="T52" fmla="*/ 427 w 1137"/>
              <a:gd name="T53" fmla="*/ 210 h 1135"/>
              <a:gd name="T54" fmla="*/ 403 w 1137"/>
              <a:gd name="T55" fmla="*/ 127 h 1135"/>
              <a:gd name="T56" fmla="*/ 1007 w 1137"/>
              <a:gd name="T57" fmla="*/ 675 h 1135"/>
              <a:gd name="T58" fmla="*/ 950 w 1137"/>
              <a:gd name="T59" fmla="*/ 732 h 1135"/>
              <a:gd name="T60" fmla="*/ 920 w 1137"/>
              <a:gd name="T61" fmla="*/ 703 h 1135"/>
              <a:gd name="T62" fmla="*/ 560 w 1137"/>
              <a:gd name="T63" fmla="*/ 1060 h 1135"/>
              <a:gd name="T64" fmla="*/ 331 w 1137"/>
              <a:gd name="T65" fmla="*/ 986 h 1135"/>
              <a:gd name="T66" fmla="*/ 220 w 1137"/>
              <a:gd name="T67" fmla="*/ 1061 h 1135"/>
              <a:gd name="T68" fmla="*/ 162 w 1137"/>
              <a:gd name="T69" fmla="*/ 1119 h 1135"/>
              <a:gd name="T70" fmla="*/ 409 w 1137"/>
              <a:gd name="T71" fmla="*/ 948 h 1135"/>
              <a:gd name="T72" fmla="*/ 554 w 1137"/>
              <a:gd name="T73" fmla="*/ 967 h 1135"/>
              <a:gd name="T74" fmla="*/ 204 w 1137"/>
              <a:gd name="T75" fmla="*/ 893 h 1135"/>
              <a:gd name="T76" fmla="*/ 552 w 1137"/>
              <a:gd name="T77" fmla="*/ 392 h 1135"/>
              <a:gd name="T78" fmla="*/ 464 w 1137"/>
              <a:gd name="T79" fmla="*/ 323 h 1135"/>
              <a:gd name="T80" fmla="*/ 193 w 1137"/>
              <a:gd name="T81" fmla="*/ 886 h 1135"/>
              <a:gd name="T82" fmla="*/ 204 w 1137"/>
              <a:gd name="T83" fmla="*/ 893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137" h="1135">
                <a:moveTo>
                  <a:pt x="801" y="306"/>
                </a:moveTo>
                <a:cubicBezTo>
                  <a:pt x="795" y="300"/>
                  <a:pt x="795" y="290"/>
                  <a:pt x="801" y="284"/>
                </a:cubicBezTo>
                <a:cubicBezTo>
                  <a:pt x="902" y="183"/>
                  <a:pt x="902" y="183"/>
                  <a:pt x="902" y="183"/>
                </a:cubicBezTo>
                <a:cubicBezTo>
                  <a:pt x="895" y="175"/>
                  <a:pt x="895" y="175"/>
                  <a:pt x="895" y="175"/>
                </a:cubicBezTo>
                <a:cubicBezTo>
                  <a:pt x="886" y="167"/>
                  <a:pt x="886" y="153"/>
                  <a:pt x="895" y="144"/>
                </a:cubicBezTo>
                <a:cubicBezTo>
                  <a:pt x="898" y="141"/>
                  <a:pt x="902" y="139"/>
                  <a:pt x="906" y="138"/>
                </a:cubicBezTo>
                <a:cubicBezTo>
                  <a:pt x="984" y="126"/>
                  <a:pt x="984" y="126"/>
                  <a:pt x="984" y="126"/>
                </a:cubicBezTo>
                <a:cubicBezTo>
                  <a:pt x="996" y="124"/>
                  <a:pt x="1007" y="132"/>
                  <a:pt x="1009" y="144"/>
                </a:cubicBezTo>
                <a:cubicBezTo>
                  <a:pt x="1009" y="146"/>
                  <a:pt x="1009" y="148"/>
                  <a:pt x="1009" y="151"/>
                </a:cubicBezTo>
                <a:cubicBezTo>
                  <a:pt x="996" y="228"/>
                  <a:pt x="996" y="228"/>
                  <a:pt x="996" y="228"/>
                </a:cubicBezTo>
                <a:cubicBezTo>
                  <a:pt x="994" y="240"/>
                  <a:pt x="983" y="248"/>
                  <a:pt x="971" y="246"/>
                </a:cubicBezTo>
                <a:cubicBezTo>
                  <a:pt x="966" y="245"/>
                  <a:pt x="962" y="243"/>
                  <a:pt x="959" y="240"/>
                </a:cubicBezTo>
                <a:cubicBezTo>
                  <a:pt x="952" y="232"/>
                  <a:pt x="952" y="232"/>
                  <a:pt x="952" y="232"/>
                </a:cubicBezTo>
                <a:cubicBezTo>
                  <a:pt x="851" y="334"/>
                  <a:pt x="851" y="334"/>
                  <a:pt x="851" y="334"/>
                </a:cubicBezTo>
                <a:cubicBezTo>
                  <a:pt x="845" y="340"/>
                  <a:pt x="835" y="340"/>
                  <a:pt x="829" y="334"/>
                </a:cubicBezTo>
                <a:lnTo>
                  <a:pt x="801" y="306"/>
                </a:lnTo>
                <a:close/>
                <a:moveTo>
                  <a:pt x="1114" y="301"/>
                </a:moveTo>
                <a:cubicBezTo>
                  <a:pt x="1036" y="293"/>
                  <a:pt x="1036" y="293"/>
                  <a:pt x="1036" y="293"/>
                </a:cubicBezTo>
                <a:cubicBezTo>
                  <a:pt x="1024" y="292"/>
                  <a:pt x="1013" y="301"/>
                  <a:pt x="1012" y="313"/>
                </a:cubicBezTo>
                <a:cubicBezTo>
                  <a:pt x="1011" y="317"/>
                  <a:pt x="1012" y="321"/>
                  <a:pt x="1014" y="325"/>
                </a:cubicBezTo>
                <a:cubicBezTo>
                  <a:pt x="1020" y="334"/>
                  <a:pt x="1020" y="334"/>
                  <a:pt x="1020" y="334"/>
                </a:cubicBezTo>
                <a:cubicBezTo>
                  <a:pt x="896" y="405"/>
                  <a:pt x="896" y="405"/>
                  <a:pt x="896" y="405"/>
                </a:cubicBezTo>
                <a:cubicBezTo>
                  <a:pt x="888" y="409"/>
                  <a:pt x="886" y="418"/>
                  <a:pt x="890" y="426"/>
                </a:cubicBezTo>
                <a:cubicBezTo>
                  <a:pt x="909" y="460"/>
                  <a:pt x="909" y="460"/>
                  <a:pt x="909" y="460"/>
                </a:cubicBezTo>
                <a:cubicBezTo>
                  <a:pt x="914" y="468"/>
                  <a:pt x="923" y="470"/>
                  <a:pt x="931" y="466"/>
                </a:cubicBezTo>
                <a:cubicBezTo>
                  <a:pt x="1055" y="396"/>
                  <a:pt x="1055" y="396"/>
                  <a:pt x="1055" y="396"/>
                </a:cubicBezTo>
                <a:cubicBezTo>
                  <a:pt x="1060" y="405"/>
                  <a:pt x="1060" y="405"/>
                  <a:pt x="1060" y="405"/>
                </a:cubicBezTo>
                <a:cubicBezTo>
                  <a:pt x="1066" y="415"/>
                  <a:pt x="1079" y="419"/>
                  <a:pt x="1089" y="413"/>
                </a:cubicBezTo>
                <a:cubicBezTo>
                  <a:pt x="1094" y="411"/>
                  <a:pt x="1097" y="407"/>
                  <a:pt x="1099" y="403"/>
                </a:cubicBezTo>
                <a:cubicBezTo>
                  <a:pt x="1132" y="332"/>
                  <a:pt x="1132" y="332"/>
                  <a:pt x="1132" y="332"/>
                </a:cubicBezTo>
                <a:cubicBezTo>
                  <a:pt x="1137" y="320"/>
                  <a:pt x="1132" y="308"/>
                  <a:pt x="1121" y="303"/>
                </a:cubicBezTo>
                <a:cubicBezTo>
                  <a:pt x="1118" y="302"/>
                  <a:pt x="1116" y="301"/>
                  <a:pt x="1114" y="301"/>
                </a:cubicBezTo>
                <a:close/>
                <a:moveTo>
                  <a:pt x="675" y="226"/>
                </a:moveTo>
                <a:cubicBezTo>
                  <a:pt x="709" y="245"/>
                  <a:pt x="709" y="245"/>
                  <a:pt x="709" y="245"/>
                </a:cubicBezTo>
                <a:cubicBezTo>
                  <a:pt x="717" y="249"/>
                  <a:pt x="726" y="247"/>
                  <a:pt x="730" y="239"/>
                </a:cubicBezTo>
                <a:cubicBezTo>
                  <a:pt x="801" y="115"/>
                  <a:pt x="801" y="115"/>
                  <a:pt x="801" y="115"/>
                </a:cubicBezTo>
                <a:cubicBezTo>
                  <a:pt x="810" y="121"/>
                  <a:pt x="810" y="121"/>
                  <a:pt x="810" y="121"/>
                </a:cubicBezTo>
                <a:cubicBezTo>
                  <a:pt x="821" y="127"/>
                  <a:pt x="834" y="123"/>
                  <a:pt x="840" y="112"/>
                </a:cubicBezTo>
                <a:cubicBezTo>
                  <a:pt x="842" y="108"/>
                  <a:pt x="843" y="104"/>
                  <a:pt x="842" y="99"/>
                </a:cubicBezTo>
                <a:cubicBezTo>
                  <a:pt x="834" y="21"/>
                  <a:pt x="834" y="21"/>
                  <a:pt x="834" y="21"/>
                </a:cubicBezTo>
                <a:cubicBezTo>
                  <a:pt x="833" y="9"/>
                  <a:pt x="822" y="0"/>
                  <a:pt x="810" y="2"/>
                </a:cubicBezTo>
                <a:cubicBezTo>
                  <a:pt x="808" y="2"/>
                  <a:pt x="805" y="2"/>
                  <a:pt x="803" y="3"/>
                </a:cubicBezTo>
                <a:cubicBezTo>
                  <a:pt x="732" y="36"/>
                  <a:pt x="732" y="36"/>
                  <a:pt x="732" y="36"/>
                </a:cubicBezTo>
                <a:cubicBezTo>
                  <a:pt x="721" y="41"/>
                  <a:pt x="716" y="54"/>
                  <a:pt x="721" y="65"/>
                </a:cubicBezTo>
                <a:cubicBezTo>
                  <a:pt x="723" y="69"/>
                  <a:pt x="726" y="73"/>
                  <a:pt x="730" y="75"/>
                </a:cubicBezTo>
                <a:cubicBezTo>
                  <a:pt x="739" y="80"/>
                  <a:pt x="739" y="80"/>
                  <a:pt x="739" y="80"/>
                </a:cubicBezTo>
                <a:cubicBezTo>
                  <a:pt x="669" y="205"/>
                  <a:pt x="669" y="205"/>
                  <a:pt x="669" y="205"/>
                </a:cubicBezTo>
                <a:cubicBezTo>
                  <a:pt x="665" y="212"/>
                  <a:pt x="667" y="221"/>
                  <a:pt x="675" y="226"/>
                </a:cubicBezTo>
                <a:close/>
                <a:moveTo>
                  <a:pt x="162" y="1119"/>
                </a:moveTo>
                <a:cubicBezTo>
                  <a:pt x="16" y="973"/>
                  <a:pt x="16" y="973"/>
                  <a:pt x="16" y="973"/>
                </a:cubicBezTo>
                <a:cubicBezTo>
                  <a:pt x="0" y="957"/>
                  <a:pt x="0" y="931"/>
                  <a:pt x="16" y="915"/>
                </a:cubicBezTo>
                <a:cubicBezTo>
                  <a:pt x="32" y="899"/>
                  <a:pt x="58" y="899"/>
                  <a:pt x="74" y="915"/>
                </a:cubicBezTo>
                <a:cubicBezTo>
                  <a:pt x="83" y="925"/>
                  <a:pt x="83" y="925"/>
                  <a:pt x="83" y="925"/>
                </a:cubicBezTo>
                <a:cubicBezTo>
                  <a:pt x="427" y="210"/>
                  <a:pt x="427" y="210"/>
                  <a:pt x="427" y="210"/>
                </a:cubicBezTo>
                <a:cubicBezTo>
                  <a:pt x="403" y="185"/>
                  <a:pt x="403" y="185"/>
                  <a:pt x="403" y="185"/>
                </a:cubicBezTo>
                <a:cubicBezTo>
                  <a:pt x="387" y="169"/>
                  <a:pt x="387" y="143"/>
                  <a:pt x="403" y="127"/>
                </a:cubicBezTo>
                <a:cubicBezTo>
                  <a:pt x="419" y="112"/>
                  <a:pt x="444" y="112"/>
                  <a:pt x="460" y="127"/>
                </a:cubicBezTo>
                <a:cubicBezTo>
                  <a:pt x="1007" y="675"/>
                  <a:pt x="1007" y="675"/>
                  <a:pt x="1007" y="675"/>
                </a:cubicBezTo>
                <a:cubicBezTo>
                  <a:pt x="1023" y="691"/>
                  <a:pt x="1023" y="716"/>
                  <a:pt x="1007" y="732"/>
                </a:cubicBezTo>
                <a:cubicBezTo>
                  <a:pt x="992" y="748"/>
                  <a:pt x="966" y="748"/>
                  <a:pt x="950" y="732"/>
                </a:cubicBezTo>
                <a:cubicBezTo>
                  <a:pt x="950" y="732"/>
                  <a:pt x="950" y="732"/>
                  <a:pt x="950" y="732"/>
                </a:cubicBezTo>
                <a:cubicBezTo>
                  <a:pt x="920" y="703"/>
                  <a:pt x="920" y="703"/>
                  <a:pt x="920" y="703"/>
                </a:cubicBezTo>
                <a:cubicBezTo>
                  <a:pt x="647" y="834"/>
                  <a:pt x="647" y="834"/>
                  <a:pt x="647" y="834"/>
                </a:cubicBezTo>
                <a:cubicBezTo>
                  <a:pt x="686" y="920"/>
                  <a:pt x="647" y="1021"/>
                  <a:pt x="560" y="1060"/>
                </a:cubicBezTo>
                <a:cubicBezTo>
                  <a:pt x="496" y="1089"/>
                  <a:pt x="420" y="1074"/>
                  <a:pt x="370" y="1024"/>
                </a:cubicBezTo>
                <a:cubicBezTo>
                  <a:pt x="331" y="986"/>
                  <a:pt x="331" y="986"/>
                  <a:pt x="331" y="986"/>
                </a:cubicBezTo>
                <a:cubicBezTo>
                  <a:pt x="205" y="1046"/>
                  <a:pt x="205" y="1046"/>
                  <a:pt x="205" y="1046"/>
                </a:cubicBezTo>
                <a:cubicBezTo>
                  <a:pt x="220" y="1061"/>
                  <a:pt x="220" y="1061"/>
                  <a:pt x="220" y="1061"/>
                </a:cubicBezTo>
                <a:cubicBezTo>
                  <a:pt x="236" y="1077"/>
                  <a:pt x="236" y="1103"/>
                  <a:pt x="220" y="1119"/>
                </a:cubicBezTo>
                <a:cubicBezTo>
                  <a:pt x="204" y="1135"/>
                  <a:pt x="178" y="1135"/>
                  <a:pt x="162" y="1119"/>
                </a:cubicBezTo>
                <a:close/>
                <a:moveTo>
                  <a:pt x="574" y="869"/>
                </a:moveTo>
                <a:cubicBezTo>
                  <a:pt x="409" y="948"/>
                  <a:pt x="409" y="948"/>
                  <a:pt x="409" y="948"/>
                </a:cubicBezTo>
                <a:cubicBezTo>
                  <a:pt x="427" y="967"/>
                  <a:pt x="427" y="967"/>
                  <a:pt x="427" y="967"/>
                </a:cubicBezTo>
                <a:cubicBezTo>
                  <a:pt x="462" y="1002"/>
                  <a:pt x="519" y="1002"/>
                  <a:pt x="554" y="967"/>
                </a:cubicBezTo>
                <a:cubicBezTo>
                  <a:pt x="580" y="941"/>
                  <a:pt x="588" y="903"/>
                  <a:pt x="574" y="869"/>
                </a:cubicBezTo>
                <a:close/>
                <a:moveTo>
                  <a:pt x="204" y="893"/>
                </a:moveTo>
                <a:cubicBezTo>
                  <a:pt x="554" y="422"/>
                  <a:pt x="554" y="422"/>
                  <a:pt x="554" y="422"/>
                </a:cubicBezTo>
                <a:cubicBezTo>
                  <a:pt x="561" y="412"/>
                  <a:pt x="560" y="400"/>
                  <a:pt x="552" y="392"/>
                </a:cubicBezTo>
                <a:cubicBezTo>
                  <a:pt x="484" y="323"/>
                  <a:pt x="484" y="323"/>
                  <a:pt x="484" y="323"/>
                </a:cubicBezTo>
                <a:cubicBezTo>
                  <a:pt x="478" y="318"/>
                  <a:pt x="469" y="318"/>
                  <a:pt x="464" y="323"/>
                </a:cubicBezTo>
                <a:cubicBezTo>
                  <a:pt x="463" y="325"/>
                  <a:pt x="462" y="326"/>
                  <a:pt x="461" y="327"/>
                </a:cubicBezTo>
                <a:cubicBezTo>
                  <a:pt x="193" y="886"/>
                  <a:pt x="193" y="886"/>
                  <a:pt x="193" y="886"/>
                </a:cubicBezTo>
                <a:cubicBezTo>
                  <a:pt x="191" y="889"/>
                  <a:pt x="192" y="893"/>
                  <a:pt x="195" y="895"/>
                </a:cubicBezTo>
                <a:cubicBezTo>
                  <a:pt x="198" y="897"/>
                  <a:pt x="202" y="896"/>
                  <a:pt x="204" y="893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</a:endParaRPr>
          </a:p>
        </p:txBody>
      </p:sp>
      <p:sp>
        <p:nvSpPr>
          <p:cNvPr id="105" name="Freeform 5">
            <a:extLst>
              <a:ext uri="{FF2B5EF4-FFF2-40B4-BE49-F238E27FC236}">
                <a16:creationId xmlns:a16="http://schemas.microsoft.com/office/drawing/2014/main" id="{9CB7F10E-3F61-40DA-8334-DA3D3804397C}"/>
              </a:ext>
            </a:extLst>
          </p:cNvPr>
          <p:cNvSpPr>
            <a:spLocks noEditPoints="1"/>
          </p:cNvSpPr>
          <p:nvPr/>
        </p:nvSpPr>
        <p:spPr bwMode="auto">
          <a:xfrm>
            <a:off x="10234449" y="3400072"/>
            <a:ext cx="581426" cy="491048"/>
          </a:xfrm>
          <a:custGeom>
            <a:avLst/>
            <a:gdLst>
              <a:gd name="T0" fmla="*/ 912 w 3077"/>
              <a:gd name="T1" fmla="*/ 2446 h 2602"/>
              <a:gd name="T2" fmla="*/ 1071 w 3077"/>
              <a:gd name="T3" fmla="*/ 2329 h 2602"/>
              <a:gd name="T4" fmla="*/ 1110 w 3077"/>
              <a:gd name="T5" fmla="*/ 2199 h 2602"/>
              <a:gd name="T6" fmla="*/ 1332 w 3077"/>
              <a:gd name="T7" fmla="*/ 1975 h 2602"/>
              <a:gd name="T8" fmla="*/ 1366 w 3077"/>
              <a:gd name="T9" fmla="*/ 1718 h 2602"/>
              <a:gd name="T10" fmla="*/ 1001 w 3077"/>
              <a:gd name="T11" fmla="*/ 1436 h 2602"/>
              <a:gd name="T12" fmla="*/ 911 w 3077"/>
              <a:gd name="T13" fmla="*/ 1372 h 2602"/>
              <a:gd name="T14" fmla="*/ 282 w 3077"/>
              <a:gd name="T15" fmla="*/ 1008 h 2602"/>
              <a:gd name="T16" fmla="*/ 2 w 3077"/>
              <a:gd name="T17" fmla="*/ 240 h 2602"/>
              <a:gd name="T18" fmla="*/ 395 w 3077"/>
              <a:gd name="T19" fmla="*/ 129 h 2602"/>
              <a:gd name="T20" fmla="*/ 418 w 3077"/>
              <a:gd name="T21" fmla="*/ 50 h 2602"/>
              <a:gd name="T22" fmla="*/ 480 w 3077"/>
              <a:gd name="T23" fmla="*/ 0 h 2602"/>
              <a:gd name="T24" fmla="*/ 2612 w 3077"/>
              <a:gd name="T25" fmla="*/ 0 h 2602"/>
              <a:gd name="T26" fmla="*/ 2658 w 3077"/>
              <a:gd name="T27" fmla="*/ 129 h 2602"/>
              <a:gd name="T28" fmla="*/ 2962 w 3077"/>
              <a:gd name="T29" fmla="*/ 129 h 2602"/>
              <a:gd name="T30" fmla="*/ 2894 w 3077"/>
              <a:gd name="T31" fmla="*/ 885 h 2602"/>
              <a:gd name="T32" fmla="*/ 2228 w 3077"/>
              <a:gd name="T33" fmla="*/ 1359 h 2602"/>
              <a:gd name="T34" fmla="*/ 2148 w 3077"/>
              <a:gd name="T35" fmla="*/ 1378 h 2602"/>
              <a:gd name="T36" fmla="*/ 1710 w 3077"/>
              <a:gd name="T37" fmla="*/ 1725 h 2602"/>
              <a:gd name="T38" fmla="*/ 1723 w 3077"/>
              <a:gd name="T39" fmla="*/ 1959 h 2602"/>
              <a:gd name="T40" fmla="*/ 1974 w 3077"/>
              <a:gd name="T41" fmla="*/ 2201 h 2602"/>
              <a:gd name="T42" fmla="*/ 2009 w 3077"/>
              <a:gd name="T43" fmla="*/ 2328 h 2602"/>
              <a:gd name="T44" fmla="*/ 2163 w 3077"/>
              <a:gd name="T45" fmla="*/ 2448 h 2602"/>
              <a:gd name="T46" fmla="*/ 889 w 3077"/>
              <a:gd name="T47" fmla="*/ 2602 h 2602"/>
              <a:gd name="T48" fmla="*/ 942 w 3077"/>
              <a:gd name="T49" fmla="*/ 259 h 2602"/>
              <a:gd name="T50" fmla="*/ 712 w 3077"/>
              <a:gd name="T51" fmla="*/ 283 h 2602"/>
              <a:gd name="T52" fmla="*/ 965 w 3077"/>
              <a:gd name="T53" fmla="*/ 1099 h 2602"/>
              <a:gd name="T54" fmla="*/ 1338 w 3077"/>
              <a:gd name="T55" fmla="*/ 1442 h 2602"/>
              <a:gd name="T56" fmla="*/ 633 w 3077"/>
              <a:gd name="T57" fmla="*/ 1011 h 2602"/>
              <a:gd name="T58" fmla="*/ 219 w 3077"/>
              <a:gd name="T59" fmla="*/ 339 h 2602"/>
              <a:gd name="T60" fmla="*/ 2449 w 3077"/>
              <a:gd name="T61" fmla="*/ 1010 h 2602"/>
              <a:gd name="T62" fmla="*/ 2859 w 3077"/>
              <a:gd name="T63" fmla="*/ 339 h 2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077" h="2602">
                <a:moveTo>
                  <a:pt x="889" y="2602"/>
                </a:moveTo>
                <a:cubicBezTo>
                  <a:pt x="896" y="2549"/>
                  <a:pt x="903" y="2497"/>
                  <a:pt x="912" y="2446"/>
                </a:cubicBezTo>
                <a:cubicBezTo>
                  <a:pt x="915" y="2434"/>
                  <a:pt x="926" y="2421"/>
                  <a:pt x="937" y="2413"/>
                </a:cubicBezTo>
                <a:cubicBezTo>
                  <a:pt x="981" y="2384"/>
                  <a:pt x="1027" y="2358"/>
                  <a:pt x="1071" y="2329"/>
                </a:cubicBezTo>
                <a:cubicBezTo>
                  <a:pt x="1079" y="2323"/>
                  <a:pt x="1086" y="2313"/>
                  <a:pt x="1089" y="2303"/>
                </a:cubicBezTo>
                <a:cubicBezTo>
                  <a:pt x="1097" y="2269"/>
                  <a:pt x="1103" y="2234"/>
                  <a:pt x="1110" y="2199"/>
                </a:cubicBezTo>
                <a:cubicBezTo>
                  <a:pt x="1111" y="2193"/>
                  <a:pt x="1113" y="2186"/>
                  <a:pt x="1118" y="2182"/>
                </a:cubicBezTo>
                <a:cubicBezTo>
                  <a:pt x="1189" y="2112"/>
                  <a:pt x="1258" y="2041"/>
                  <a:pt x="1332" y="1975"/>
                </a:cubicBezTo>
                <a:cubicBezTo>
                  <a:pt x="1358" y="1952"/>
                  <a:pt x="1368" y="1932"/>
                  <a:pt x="1367" y="1898"/>
                </a:cubicBezTo>
                <a:cubicBezTo>
                  <a:pt x="1364" y="1838"/>
                  <a:pt x="1366" y="1778"/>
                  <a:pt x="1366" y="1718"/>
                </a:cubicBezTo>
                <a:cubicBezTo>
                  <a:pt x="1366" y="1705"/>
                  <a:pt x="1362" y="1698"/>
                  <a:pt x="1352" y="1691"/>
                </a:cubicBezTo>
                <a:cubicBezTo>
                  <a:pt x="1234" y="1606"/>
                  <a:pt x="1117" y="1521"/>
                  <a:pt x="1001" y="1436"/>
                </a:cubicBezTo>
                <a:cubicBezTo>
                  <a:pt x="977" y="1419"/>
                  <a:pt x="957" y="1397"/>
                  <a:pt x="934" y="1379"/>
                </a:cubicBezTo>
                <a:cubicBezTo>
                  <a:pt x="928" y="1374"/>
                  <a:pt x="919" y="1373"/>
                  <a:pt x="911" y="1372"/>
                </a:cubicBezTo>
                <a:cubicBezTo>
                  <a:pt x="897" y="1370"/>
                  <a:pt x="881" y="1372"/>
                  <a:pt x="868" y="1367"/>
                </a:cubicBezTo>
                <a:cubicBezTo>
                  <a:pt x="652" y="1281"/>
                  <a:pt x="451" y="1170"/>
                  <a:pt x="282" y="1008"/>
                </a:cubicBezTo>
                <a:cubicBezTo>
                  <a:pt x="192" y="921"/>
                  <a:pt x="132" y="814"/>
                  <a:pt x="88" y="697"/>
                </a:cubicBezTo>
                <a:cubicBezTo>
                  <a:pt x="33" y="550"/>
                  <a:pt x="5" y="397"/>
                  <a:pt x="2" y="240"/>
                </a:cubicBezTo>
                <a:cubicBezTo>
                  <a:pt x="0" y="172"/>
                  <a:pt x="44" y="129"/>
                  <a:pt x="113" y="129"/>
                </a:cubicBezTo>
                <a:cubicBezTo>
                  <a:pt x="207" y="129"/>
                  <a:pt x="301" y="129"/>
                  <a:pt x="395" y="129"/>
                </a:cubicBezTo>
                <a:cubicBezTo>
                  <a:pt x="402" y="129"/>
                  <a:pt x="409" y="129"/>
                  <a:pt x="418" y="129"/>
                </a:cubicBezTo>
                <a:cubicBezTo>
                  <a:pt x="418" y="101"/>
                  <a:pt x="418" y="76"/>
                  <a:pt x="418" y="50"/>
                </a:cubicBezTo>
                <a:cubicBezTo>
                  <a:pt x="418" y="17"/>
                  <a:pt x="434" y="1"/>
                  <a:pt x="466" y="0"/>
                </a:cubicBezTo>
                <a:cubicBezTo>
                  <a:pt x="471" y="0"/>
                  <a:pt x="476" y="0"/>
                  <a:pt x="480" y="0"/>
                </a:cubicBezTo>
                <a:cubicBezTo>
                  <a:pt x="1185" y="0"/>
                  <a:pt x="1890" y="0"/>
                  <a:pt x="2594" y="0"/>
                </a:cubicBezTo>
                <a:cubicBezTo>
                  <a:pt x="2600" y="0"/>
                  <a:pt x="2606" y="0"/>
                  <a:pt x="2612" y="0"/>
                </a:cubicBezTo>
                <a:cubicBezTo>
                  <a:pt x="2642" y="1"/>
                  <a:pt x="2658" y="17"/>
                  <a:pt x="2658" y="47"/>
                </a:cubicBezTo>
                <a:cubicBezTo>
                  <a:pt x="2658" y="74"/>
                  <a:pt x="2658" y="100"/>
                  <a:pt x="2658" y="129"/>
                </a:cubicBezTo>
                <a:cubicBezTo>
                  <a:pt x="2666" y="129"/>
                  <a:pt x="2673" y="129"/>
                  <a:pt x="2680" y="129"/>
                </a:cubicBezTo>
                <a:cubicBezTo>
                  <a:pt x="2774" y="129"/>
                  <a:pt x="2868" y="129"/>
                  <a:pt x="2962" y="129"/>
                </a:cubicBezTo>
                <a:cubicBezTo>
                  <a:pt x="3032" y="129"/>
                  <a:pt x="3077" y="172"/>
                  <a:pt x="3074" y="241"/>
                </a:cubicBezTo>
                <a:cubicBezTo>
                  <a:pt x="3066" y="470"/>
                  <a:pt x="3017" y="688"/>
                  <a:pt x="2894" y="885"/>
                </a:cubicBezTo>
                <a:cubicBezTo>
                  <a:pt x="2829" y="988"/>
                  <a:pt x="2738" y="1065"/>
                  <a:pt x="2641" y="1135"/>
                </a:cubicBezTo>
                <a:cubicBezTo>
                  <a:pt x="2512" y="1227"/>
                  <a:pt x="2374" y="1301"/>
                  <a:pt x="2228" y="1359"/>
                </a:cubicBezTo>
                <a:cubicBezTo>
                  <a:pt x="2208" y="1367"/>
                  <a:pt x="2186" y="1368"/>
                  <a:pt x="2166" y="1372"/>
                </a:cubicBezTo>
                <a:cubicBezTo>
                  <a:pt x="2160" y="1373"/>
                  <a:pt x="2153" y="1374"/>
                  <a:pt x="2148" y="1378"/>
                </a:cubicBezTo>
                <a:cubicBezTo>
                  <a:pt x="2018" y="1495"/>
                  <a:pt x="1874" y="1594"/>
                  <a:pt x="1728" y="1690"/>
                </a:cubicBezTo>
                <a:cubicBezTo>
                  <a:pt x="1714" y="1699"/>
                  <a:pt x="1709" y="1709"/>
                  <a:pt x="1710" y="1725"/>
                </a:cubicBezTo>
                <a:cubicBezTo>
                  <a:pt x="1711" y="1793"/>
                  <a:pt x="1710" y="1861"/>
                  <a:pt x="1710" y="1929"/>
                </a:cubicBezTo>
                <a:cubicBezTo>
                  <a:pt x="1710" y="1942"/>
                  <a:pt x="1713" y="1950"/>
                  <a:pt x="1723" y="1959"/>
                </a:cubicBezTo>
                <a:cubicBezTo>
                  <a:pt x="1804" y="2033"/>
                  <a:pt x="1885" y="2107"/>
                  <a:pt x="1964" y="2182"/>
                </a:cubicBezTo>
                <a:cubicBezTo>
                  <a:pt x="1969" y="2186"/>
                  <a:pt x="1972" y="2194"/>
                  <a:pt x="1974" y="2201"/>
                </a:cubicBezTo>
                <a:cubicBezTo>
                  <a:pt x="1981" y="2235"/>
                  <a:pt x="1986" y="2270"/>
                  <a:pt x="1994" y="2305"/>
                </a:cubicBezTo>
                <a:cubicBezTo>
                  <a:pt x="1996" y="2313"/>
                  <a:pt x="2002" y="2323"/>
                  <a:pt x="2009" y="2328"/>
                </a:cubicBezTo>
                <a:cubicBezTo>
                  <a:pt x="2052" y="2357"/>
                  <a:pt x="2095" y="2383"/>
                  <a:pt x="2137" y="2413"/>
                </a:cubicBezTo>
                <a:cubicBezTo>
                  <a:pt x="2149" y="2421"/>
                  <a:pt x="2160" y="2435"/>
                  <a:pt x="2163" y="2448"/>
                </a:cubicBezTo>
                <a:cubicBezTo>
                  <a:pt x="2173" y="2498"/>
                  <a:pt x="2179" y="2549"/>
                  <a:pt x="2187" y="2602"/>
                </a:cubicBezTo>
                <a:cubicBezTo>
                  <a:pt x="1753" y="2602"/>
                  <a:pt x="1324" y="2602"/>
                  <a:pt x="889" y="2602"/>
                </a:cubicBezTo>
                <a:close/>
                <a:moveTo>
                  <a:pt x="1338" y="1442"/>
                </a:moveTo>
                <a:cubicBezTo>
                  <a:pt x="1063" y="1095"/>
                  <a:pt x="948" y="695"/>
                  <a:pt x="942" y="259"/>
                </a:cubicBezTo>
                <a:cubicBezTo>
                  <a:pt x="864" y="259"/>
                  <a:pt x="789" y="259"/>
                  <a:pt x="712" y="259"/>
                </a:cubicBezTo>
                <a:cubicBezTo>
                  <a:pt x="712" y="268"/>
                  <a:pt x="712" y="276"/>
                  <a:pt x="712" y="283"/>
                </a:cubicBezTo>
                <a:cubicBezTo>
                  <a:pt x="713" y="396"/>
                  <a:pt x="723" y="509"/>
                  <a:pt x="746" y="620"/>
                </a:cubicBezTo>
                <a:cubicBezTo>
                  <a:pt x="783" y="796"/>
                  <a:pt x="854" y="957"/>
                  <a:pt x="965" y="1099"/>
                </a:cubicBezTo>
                <a:cubicBezTo>
                  <a:pt x="1048" y="1203"/>
                  <a:pt x="1146" y="1291"/>
                  <a:pt x="1249" y="1373"/>
                </a:cubicBezTo>
                <a:cubicBezTo>
                  <a:pt x="1278" y="1397"/>
                  <a:pt x="1308" y="1419"/>
                  <a:pt x="1338" y="1442"/>
                </a:cubicBezTo>
                <a:close/>
                <a:moveTo>
                  <a:pt x="219" y="339"/>
                </a:moveTo>
                <a:cubicBezTo>
                  <a:pt x="248" y="631"/>
                  <a:pt x="360" y="871"/>
                  <a:pt x="633" y="1011"/>
                </a:cubicBezTo>
                <a:cubicBezTo>
                  <a:pt x="515" y="803"/>
                  <a:pt x="458" y="575"/>
                  <a:pt x="432" y="339"/>
                </a:cubicBezTo>
                <a:cubicBezTo>
                  <a:pt x="360" y="339"/>
                  <a:pt x="289" y="339"/>
                  <a:pt x="219" y="339"/>
                </a:cubicBezTo>
                <a:close/>
                <a:moveTo>
                  <a:pt x="2644" y="339"/>
                </a:moveTo>
                <a:cubicBezTo>
                  <a:pt x="2619" y="575"/>
                  <a:pt x="2563" y="801"/>
                  <a:pt x="2449" y="1010"/>
                </a:cubicBezTo>
                <a:cubicBezTo>
                  <a:pt x="2553" y="942"/>
                  <a:pt x="2655" y="873"/>
                  <a:pt x="2723" y="764"/>
                </a:cubicBezTo>
                <a:cubicBezTo>
                  <a:pt x="2803" y="634"/>
                  <a:pt x="2839" y="490"/>
                  <a:pt x="2859" y="339"/>
                </a:cubicBezTo>
                <a:cubicBezTo>
                  <a:pt x="2787" y="339"/>
                  <a:pt x="2716" y="339"/>
                  <a:pt x="2644" y="339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05021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90319-BE04-4F44-972A-A8E83513F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Risks &amp; Issues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5658247-48EE-47F0-B4E2-CD7993E8FA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883157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0846447"/>
      </p:ext>
    </p:extLst>
  </p:cSld>
  <p:clrMapOvr>
    <a:masterClrMapping/>
  </p:clrMapOvr>
</p:sld>
</file>

<file path=ppt/theme/theme1.xml><?xml version="1.0" encoding="utf-8"?>
<a:theme xmlns:a="http://schemas.openxmlformats.org/drawingml/2006/main" name="High Performers Theme Building Gre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Dubai Medium"/>
        <a:ea typeface=""/>
        <a:cs typeface=""/>
      </a:majorFont>
      <a:minorFont>
        <a:latin typeface="Dub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igh Performers Building Facade Template" id="{7897552F-28C8-46FC-B641-19DE4EE489A4}" vid="{866DE245-DD41-4734-BA78-471926A32A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High Performers Building Facade Template</Template>
  <TotalTime>0</TotalTime>
  <Words>309</Words>
  <Application>Microsoft Office PowerPoint</Application>
  <PresentationFormat>Widescreen</PresentationFormat>
  <Paragraphs>104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Dubai Medium</vt:lpstr>
      <vt:lpstr>Calibri</vt:lpstr>
      <vt:lpstr>Arial</vt:lpstr>
      <vt:lpstr>Bookman Old Style</vt:lpstr>
      <vt:lpstr>Century Gothic</vt:lpstr>
      <vt:lpstr>Dubai</vt:lpstr>
      <vt:lpstr>High Performers Theme Building Grey</vt:lpstr>
      <vt:lpstr>Free Powerpoint Template</vt:lpstr>
      <vt:lpstr>Executive summary</vt:lpstr>
      <vt:lpstr>Proposed Solution</vt:lpstr>
      <vt:lpstr>Business Benefits</vt:lpstr>
      <vt:lpstr>Project Organisation</vt:lpstr>
      <vt:lpstr>Project Schedule</vt:lpstr>
      <vt:lpstr>PowerPoint Presentation</vt:lpstr>
      <vt:lpstr>Communications Management Plan</vt:lpstr>
      <vt:lpstr>Key Risks &amp; Issues</vt:lpstr>
      <vt:lpstr>Steering Committee Members</vt:lpstr>
      <vt:lpstr>Action item list</vt:lpstr>
      <vt:lpstr>Next Steps</vt:lpstr>
      <vt:lpstr>Some free icons</vt:lpstr>
      <vt:lpstr>Made by Nicolas Boucher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NAME Steering Committee</dc:title>
  <dc:creator>Nicolas Boucher</dc:creator>
  <cp:lastModifiedBy>Nicolas Boucher</cp:lastModifiedBy>
  <cp:revision>24</cp:revision>
  <dcterms:created xsi:type="dcterms:W3CDTF">2017-08-01T22:36:19Z</dcterms:created>
  <dcterms:modified xsi:type="dcterms:W3CDTF">2020-09-27T11:31:22Z</dcterms:modified>
</cp:coreProperties>
</file>